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3"/>
  </p:notesMasterIdLst>
  <p:sldIdLst>
    <p:sldId id="300" r:id="rId5"/>
    <p:sldId id="601" r:id="rId6"/>
    <p:sldId id="602" r:id="rId7"/>
    <p:sldId id="605" r:id="rId8"/>
    <p:sldId id="609" r:id="rId9"/>
    <p:sldId id="314" r:id="rId10"/>
    <p:sldId id="607" r:id="rId11"/>
    <p:sldId id="611" r:id="rId12"/>
    <p:sldId id="612" r:id="rId13"/>
    <p:sldId id="614" r:id="rId14"/>
    <p:sldId id="603" r:id="rId15"/>
    <p:sldId id="313" r:id="rId16"/>
    <p:sldId id="261" r:id="rId17"/>
    <p:sldId id="600" r:id="rId18"/>
    <p:sldId id="298" r:id="rId19"/>
    <p:sldId id="299" r:id="rId20"/>
    <p:sldId id="264" r:id="rId21"/>
    <p:sldId id="613" r:id="rId22"/>
    <p:sldId id="294" r:id="rId23"/>
    <p:sldId id="296" r:id="rId24"/>
    <p:sldId id="301" r:id="rId25"/>
    <p:sldId id="307" r:id="rId26"/>
    <p:sldId id="303" r:id="rId27"/>
    <p:sldId id="275" r:id="rId28"/>
    <p:sldId id="304" r:id="rId29"/>
    <p:sldId id="305" r:id="rId30"/>
    <p:sldId id="308" r:id="rId31"/>
    <p:sldId id="306" r:id="rId32"/>
    <p:sldId id="302" r:id="rId33"/>
    <p:sldId id="272" r:id="rId34"/>
    <p:sldId id="311" r:id="rId35"/>
    <p:sldId id="312" r:id="rId36"/>
    <p:sldId id="309" r:id="rId37"/>
    <p:sldId id="310" r:id="rId38"/>
    <p:sldId id="498" r:id="rId39"/>
    <p:sldId id="585" r:id="rId40"/>
    <p:sldId id="582" r:id="rId41"/>
    <p:sldId id="579" r:id="rId42"/>
    <p:sldId id="590" r:id="rId43"/>
    <p:sldId id="586" r:id="rId44"/>
    <p:sldId id="588" r:id="rId45"/>
    <p:sldId id="591" r:id="rId46"/>
    <p:sldId id="589" r:id="rId47"/>
    <p:sldId id="599" r:id="rId48"/>
    <p:sldId id="597" r:id="rId49"/>
    <p:sldId id="297" r:id="rId50"/>
    <p:sldId id="295" r:id="rId51"/>
    <p:sldId id="26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5301"/>
    <a:srgbClr val="021563"/>
    <a:srgbClr val="3049D0"/>
    <a:srgbClr val="F55200"/>
    <a:srgbClr val="6B9ADE"/>
    <a:srgbClr val="F2F9FC"/>
    <a:srgbClr val="00AD00"/>
    <a:srgbClr val="DFE1E0"/>
    <a:srgbClr val="454A6B"/>
    <a:srgbClr val="D00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17"/>
    <p:restoredTop sz="88163"/>
  </p:normalViewPr>
  <p:slideViewPr>
    <p:cSldViewPr snapToGrid="0" snapToObjects="1">
      <p:cViewPr varScale="1">
        <p:scale>
          <a:sx n="97" d="100"/>
          <a:sy n="97" d="100"/>
        </p:scale>
        <p:origin x="87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sha Aliyu" userId="ccd98483-92fd-4eaa-a1c9-c1abd9c7909f" providerId="ADAL" clId="{2ABD6505-7C74-7149-B12A-81045987BF77}"/>
    <pc:docChg chg="modSld">
      <pc:chgData name="Aisha Aliyu" userId="ccd98483-92fd-4eaa-a1c9-c1abd9c7909f" providerId="ADAL" clId="{2ABD6505-7C74-7149-B12A-81045987BF77}" dt="2021-07-08T14:31:01.426" v="3" actId="1035"/>
      <pc:docMkLst>
        <pc:docMk/>
      </pc:docMkLst>
      <pc:sldChg chg="modSp mod">
        <pc:chgData name="Aisha Aliyu" userId="ccd98483-92fd-4eaa-a1c9-c1abd9c7909f" providerId="ADAL" clId="{2ABD6505-7C74-7149-B12A-81045987BF77}" dt="2021-07-08T14:31:01.426" v="3" actId="1035"/>
        <pc:sldMkLst>
          <pc:docMk/>
          <pc:sldMk cId="4147089034" sldId="585"/>
        </pc:sldMkLst>
        <pc:picChg chg="mod">
          <ac:chgData name="Aisha Aliyu" userId="ccd98483-92fd-4eaa-a1c9-c1abd9c7909f" providerId="ADAL" clId="{2ABD6505-7C74-7149-B12A-81045987BF77}" dt="2021-07-08T14:31:01.426" v="3" actId="1035"/>
          <ac:picMkLst>
            <pc:docMk/>
            <pc:sldMk cId="4147089034" sldId="585"/>
            <ac:picMk id="56" creationId="{EFBC5584-CA89-5048-969E-5318C1B1C0D2}"/>
          </ac:picMkLst>
        </pc:picChg>
        <pc:picChg chg="mod">
          <ac:chgData name="Aisha Aliyu" userId="ccd98483-92fd-4eaa-a1c9-c1abd9c7909f" providerId="ADAL" clId="{2ABD6505-7C74-7149-B12A-81045987BF77}" dt="2021-07-08T14:31:01.426" v="3" actId="1035"/>
          <ac:picMkLst>
            <pc:docMk/>
            <pc:sldMk cId="4147089034" sldId="585"/>
            <ac:picMk id="60" creationId="{4DE047C7-2F7D-E34E-B216-7B2D95E9B256}"/>
          </ac:picMkLst>
        </pc:picChg>
        <pc:picChg chg="mod">
          <ac:chgData name="Aisha Aliyu" userId="ccd98483-92fd-4eaa-a1c9-c1abd9c7909f" providerId="ADAL" clId="{2ABD6505-7C74-7149-B12A-81045987BF77}" dt="2021-07-08T14:31:01.426" v="3" actId="1035"/>
          <ac:picMkLst>
            <pc:docMk/>
            <pc:sldMk cId="4147089034" sldId="585"/>
            <ac:picMk id="62" creationId="{6594EE31-3AFE-0044-BA5B-02636F7CF63A}"/>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926156811839784E-2"/>
          <c:y val="0.25015477218494997"/>
          <c:w val="0.91652895611528629"/>
          <c:h val="0.61384252990439792"/>
        </c:manualLayout>
      </c:layout>
      <c:barChart>
        <c:barDir val="col"/>
        <c:grouping val="clustered"/>
        <c:varyColors val="0"/>
        <c:ser>
          <c:idx val="0"/>
          <c:order val="0"/>
          <c:tx>
            <c:strRef>
              <c:f>Sheet1!$B$1</c:f>
              <c:strCache>
                <c:ptCount val="1"/>
                <c:pt idx="0">
                  <c:v>Series 1</c:v>
                </c:pt>
              </c:strCache>
            </c:strRef>
          </c:tx>
          <c:spPr>
            <a:solidFill>
              <a:srgbClr val="3049D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0C3-4C28-9539-677BCD76382B}"/>
            </c:ext>
          </c:extLst>
        </c:ser>
        <c:ser>
          <c:idx val="1"/>
          <c:order val="1"/>
          <c:tx>
            <c:strRef>
              <c:f>Sheet1!$C$1</c:f>
              <c:strCache>
                <c:ptCount val="1"/>
                <c:pt idx="0">
                  <c:v>Series 2</c:v>
                </c:pt>
              </c:strCache>
            </c:strRef>
          </c:tx>
          <c:spPr>
            <a:solidFill>
              <a:srgbClr val="F5530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0C3-4C28-9539-677BCD76382B}"/>
            </c:ext>
          </c:extLst>
        </c:ser>
        <c:ser>
          <c:idx val="2"/>
          <c:order val="2"/>
          <c:tx>
            <c:strRef>
              <c:f>Sheet1!$D$1</c:f>
              <c:strCache>
                <c:ptCount val="1"/>
                <c:pt idx="0">
                  <c:v>Series 3</c:v>
                </c:pt>
              </c:strCache>
            </c:strRef>
          </c:tx>
          <c:spPr>
            <a:solidFill>
              <a:srgbClr val="00AD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0C3-4C28-9539-677BCD76382B}"/>
            </c:ext>
          </c:extLst>
        </c:ser>
        <c:dLbls>
          <c:dLblPos val="outEnd"/>
          <c:showLegendKey val="0"/>
          <c:showVal val="1"/>
          <c:showCatName val="0"/>
          <c:showSerName val="0"/>
          <c:showPercent val="0"/>
          <c:showBubbleSize val="0"/>
        </c:dLbls>
        <c:gapWidth val="219"/>
        <c:overlap val="-27"/>
        <c:axId val="542033328"/>
        <c:axId val="547132320"/>
      </c:barChart>
      <c:catAx>
        <c:axId val="542033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7132320"/>
        <c:crosses val="autoZero"/>
        <c:auto val="1"/>
        <c:lblAlgn val="ctr"/>
        <c:lblOffset val="100"/>
        <c:noMultiLvlLbl val="0"/>
      </c:catAx>
      <c:valAx>
        <c:axId val="5471323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a:t>(value)</a:t>
                </a:r>
              </a:p>
            </c:rich>
          </c:tx>
          <c:layout>
            <c:manualLayout>
              <c:xMode val="edge"/>
              <c:yMode val="edge"/>
              <c:x val="1.2096809715172576E-3"/>
              <c:y val="0.4788998558352797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2033328"/>
        <c:crosses val="autoZero"/>
        <c:crossBetween val="between"/>
      </c:valAx>
      <c:spPr>
        <a:noFill/>
        <a:ln>
          <a:noFill/>
        </a:ln>
        <a:effectLst/>
      </c:spPr>
    </c:plotArea>
    <c:legend>
      <c:legendPos val="b"/>
      <c:layout>
        <c:manualLayout>
          <c:xMode val="edge"/>
          <c:yMode val="edge"/>
          <c:x val="0.77658368299229119"/>
          <c:y val="6.7938760812340182E-2"/>
          <c:w val="0.20670494761285302"/>
          <c:h val="6.521707490282381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91719986587467E-2"/>
          <c:y val="0.16311459490073227"/>
          <c:w val="0.81216560026825069"/>
          <c:h val="0.66927796450349819"/>
        </c:manualLayout>
      </c:layout>
      <c:doughnutChart>
        <c:varyColors val="1"/>
        <c:ser>
          <c:idx val="0"/>
          <c:order val="0"/>
          <c:tx>
            <c:strRef>
              <c:f>Sheet1!$B$1</c:f>
              <c:strCache>
                <c:ptCount val="1"/>
                <c:pt idx="0">
                  <c:v>Sales</c:v>
                </c:pt>
              </c:strCache>
            </c:strRef>
          </c:tx>
          <c:dPt>
            <c:idx val="0"/>
            <c:bubble3D val="0"/>
            <c:spPr>
              <a:solidFill>
                <a:srgbClr val="3049D0"/>
              </a:solidFill>
              <a:ln w="19050">
                <a:solidFill>
                  <a:schemeClr val="lt1"/>
                </a:solidFill>
              </a:ln>
              <a:effectLst/>
            </c:spPr>
            <c:extLst>
              <c:ext xmlns:c16="http://schemas.microsoft.com/office/drawing/2014/chart" uri="{C3380CC4-5D6E-409C-BE32-E72D297353CC}">
                <c16:uniqueId val="{00000001-EF26-AD44-B569-03A608210B60}"/>
              </c:ext>
            </c:extLst>
          </c:dPt>
          <c:dPt>
            <c:idx val="1"/>
            <c:bubble3D val="0"/>
            <c:spPr>
              <a:solidFill>
                <a:srgbClr val="F55301"/>
              </a:solidFill>
              <a:ln w="19050">
                <a:solidFill>
                  <a:schemeClr val="lt1"/>
                </a:solidFill>
              </a:ln>
              <a:effectLst/>
            </c:spPr>
            <c:extLst>
              <c:ext xmlns:c16="http://schemas.microsoft.com/office/drawing/2014/chart" uri="{C3380CC4-5D6E-409C-BE32-E72D297353CC}">
                <c16:uniqueId val="{00000003-EF26-AD44-B569-03A608210B60}"/>
              </c:ext>
            </c:extLst>
          </c:dPt>
          <c:dPt>
            <c:idx val="2"/>
            <c:bubble3D val="0"/>
            <c:spPr>
              <a:solidFill>
                <a:srgbClr val="021563"/>
              </a:solidFill>
              <a:ln w="19050">
                <a:solidFill>
                  <a:schemeClr val="lt1"/>
                </a:solidFill>
              </a:ln>
              <a:effectLst/>
            </c:spPr>
            <c:extLst>
              <c:ext xmlns:c16="http://schemas.microsoft.com/office/drawing/2014/chart" uri="{C3380CC4-5D6E-409C-BE32-E72D297353CC}">
                <c16:uniqueId val="{00000005-EF26-AD44-B569-03A608210B60}"/>
              </c:ext>
            </c:extLst>
          </c:dPt>
          <c:dPt>
            <c:idx val="3"/>
            <c:bubble3D val="0"/>
            <c:spPr>
              <a:solidFill>
                <a:srgbClr val="00AD00"/>
              </a:solidFill>
              <a:ln w="19050">
                <a:solidFill>
                  <a:schemeClr val="lt1"/>
                </a:solidFill>
              </a:ln>
              <a:effectLst/>
            </c:spPr>
            <c:extLst>
              <c:ext xmlns:c16="http://schemas.microsoft.com/office/drawing/2014/chart" uri="{C3380CC4-5D6E-409C-BE32-E72D297353CC}">
                <c16:uniqueId val="{00000007-EF26-AD44-B569-03A608210B60}"/>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cap="all"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EF26-AD44-B569-03A608210B60}"/>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700407593417695E-2"/>
          <c:y val="0.16407786101979999"/>
          <c:w val="0.90268043722512625"/>
          <c:h val="0.64305328338811996"/>
        </c:manualLayout>
      </c:layout>
      <c:barChart>
        <c:barDir val="col"/>
        <c:grouping val="clustered"/>
        <c:varyColors val="0"/>
        <c:ser>
          <c:idx val="0"/>
          <c:order val="0"/>
          <c:tx>
            <c:strRef>
              <c:f>Sheet1!$B$1</c:f>
              <c:strCache>
                <c:ptCount val="1"/>
                <c:pt idx="0">
                  <c:v>Series 1</c:v>
                </c:pt>
              </c:strCache>
            </c:strRef>
          </c:tx>
          <c:spPr>
            <a:solidFill>
              <a:srgbClr val="021563"/>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9DC-874D-B82D-E6C06C8FDF17}"/>
            </c:ext>
          </c:extLst>
        </c:ser>
        <c:ser>
          <c:idx val="1"/>
          <c:order val="1"/>
          <c:tx>
            <c:strRef>
              <c:f>Sheet1!$C$1</c:f>
              <c:strCache>
                <c:ptCount val="1"/>
                <c:pt idx="0">
                  <c:v>Series 2</c:v>
                </c:pt>
              </c:strCache>
            </c:strRef>
          </c:tx>
          <c:spPr>
            <a:solidFill>
              <a:srgbClr val="00AD00"/>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9DC-874D-B82D-E6C06C8FDF17}"/>
            </c:ext>
          </c:extLst>
        </c:ser>
        <c:ser>
          <c:idx val="2"/>
          <c:order val="2"/>
          <c:tx>
            <c:strRef>
              <c:f>Sheet1!$D$1</c:f>
              <c:strCache>
                <c:ptCount val="1"/>
                <c:pt idx="0">
                  <c:v>Series 3</c:v>
                </c:pt>
              </c:strCache>
            </c:strRef>
          </c:tx>
          <c:spPr>
            <a:solidFill>
              <a:srgbClr val="F55301"/>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9DC-874D-B82D-E6C06C8FDF17}"/>
            </c:ext>
          </c:extLst>
        </c:ser>
        <c:dLbls>
          <c:showLegendKey val="0"/>
          <c:showVal val="0"/>
          <c:showCatName val="0"/>
          <c:showSerName val="0"/>
          <c:showPercent val="0"/>
          <c:showBubbleSize val="0"/>
        </c:dLbls>
        <c:gapWidth val="219"/>
        <c:overlap val="-27"/>
        <c:axId val="-2113130568"/>
        <c:axId val="-2113126920"/>
      </c:barChart>
      <c:catAx>
        <c:axId val="-2113130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3126920"/>
        <c:crosses val="autoZero"/>
        <c:auto val="1"/>
        <c:lblAlgn val="ctr"/>
        <c:lblOffset val="100"/>
        <c:noMultiLvlLbl val="0"/>
      </c:catAx>
      <c:valAx>
        <c:axId val="-2113126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31305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86732A-0F45-6D41-A87E-F0EE960A5E38}" type="datetimeFigureOut">
              <a:rPr lang="en-US" smtClean="0"/>
              <a:t>8/26/2021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F60EEB-C54C-124A-A4B0-376CBE16F5EA}" type="slidenum">
              <a:rPr lang="en-US" smtClean="0"/>
              <a:t>‹#›</a:t>
            </a:fld>
            <a:endParaRPr lang="en-US"/>
          </a:p>
        </p:txBody>
      </p:sp>
    </p:spTree>
    <p:extLst>
      <p:ext uri="{BB962C8B-B14F-4D97-AF65-F5344CB8AC3E}">
        <p14:creationId xmlns:p14="http://schemas.microsoft.com/office/powerpoint/2010/main" val="2253227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interaction-design.org/literature/topics/design-thinkin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F60EEB-C54C-124A-A4B0-376CBE16F5EA}" type="slidenum">
              <a:rPr lang="en-US" smtClean="0"/>
              <a:t>3</a:t>
            </a:fld>
            <a:endParaRPr lang="en-US"/>
          </a:p>
        </p:txBody>
      </p:sp>
    </p:spTree>
    <p:extLst>
      <p:ext uri="{BB962C8B-B14F-4D97-AF65-F5344CB8AC3E}">
        <p14:creationId xmlns:p14="http://schemas.microsoft.com/office/powerpoint/2010/main" val="46863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F60EEB-C54C-124A-A4B0-376CBE16F5EA}" type="slidenum">
              <a:rPr lang="en-US" smtClean="0"/>
              <a:t>18</a:t>
            </a:fld>
            <a:endParaRPr lang="en-US"/>
          </a:p>
        </p:txBody>
      </p:sp>
    </p:spTree>
    <p:extLst>
      <p:ext uri="{BB962C8B-B14F-4D97-AF65-F5344CB8AC3E}">
        <p14:creationId xmlns:p14="http://schemas.microsoft.com/office/powerpoint/2010/main" val="1519654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F60EEB-C54C-124A-A4B0-376CBE16F5EA}" type="slidenum">
              <a:rPr lang="en-US" smtClean="0"/>
              <a:t>26</a:t>
            </a:fld>
            <a:endParaRPr lang="en-US"/>
          </a:p>
        </p:txBody>
      </p:sp>
    </p:spTree>
    <p:extLst>
      <p:ext uri="{BB962C8B-B14F-4D97-AF65-F5344CB8AC3E}">
        <p14:creationId xmlns:p14="http://schemas.microsoft.com/office/powerpoint/2010/main" val="922469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F60EEB-C54C-124A-A4B0-376CBE16F5EA}" type="slidenum">
              <a:rPr lang="en-US" smtClean="0"/>
              <a:t>27</a:t>
            </a:fld>
            <a:endParaRPr lang="en-US"/>
          </a:p>
        </p:txBody>
      </p:sp>
    </p:spTree>
    <p:extLst>
      <p:ext uri="{BB962C8B-B14F-4D97-AF65-F5344CB8AC3E}">
        <p14:creationId xmlns:p14="http://schemas.microsoft.com/office/powerpoint/2010/main" val="2597474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F60EEB-C54C-124A-A4B0-376CBE16F5EA}" type="slidenum">
              <a:rPr lang="en-US" smtClean="0"/>
              <a:t>28</a:t>
            </a:fld>
            <a:endParaRPr lang="en-US"/>
          </a:p>
        </p:txBody>
      </p:sp>
    </p:spTree>
    <p:extLst>
      <p:ext uri="{BB962C8B-B14F-4D97-AF65-F5344CB8AC3E}">
        <p14:creationId xmlns:p14="http://schemas.microsoft.com/office/powerpoint/2010/main" val="1539780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https://www.interaction-design.org/literature/topics/design-thinking</a:t>
            </a:r>
            <a:endParaRPr lang="en-GB" dirty="0"/>
          </a:p>
          <a:p>
            <a:endParaRPr lang="en-GB" dirty="0"/>
          </a:p>
          <a:p>
            <a:r>
              <a:rPr lang="en-GB" sz="1200" b="1" i="0" kern="1200" dirty="0">
                <a:solidFill>
                  <a:schemeClr val="tx1"/>
                </a:solidFill>
                <a:effectLst/>
                <a:latin typeface="+mn-lt"/>
                <a:ea typeface="+mn-ea"/>
                <a:cs typeface="+mn-cs"/>
              </a:rPr>
              <a:t>Stage 1: Empathize—</a:t>
            </a:r>
            <a:r>
              <a:rPr lang="en-GB" sz="1200" b="1" i="1" kern="1200" dirty="0">
                <a:solidFill>
                  <a:schemeClr val="tx1"/>
                </a:solidFill>
                <a:effectLst/>
                <a:latin typeface="+mn-lt"/>
                <a:ea typeface="+mn-ea"/>
                <a:cs typeface="+mn-cs"/>
              </a:rPr>
              <a:t>Research Your Users' </a:t>
            </a:r>
            <a:r>
              <a:rPr lang="en-GB" sz="1200" b="1" i="1" kern="1200" dirty="0" err="1">
                <a:solidFill>
                  <a:schemeClr val="tx1"/>
                </a:solidFill>
                <a:effectLst/>
                <a:latin typeface="+mn-lt"/>
                <a:ea typeface="+mn-ea"/>
                <a:cs typeface="+mn-cs"/>
              </a:rPr>
              <a:t>Needsb</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first stage of the design thinking process allows you to gain an empathetic understanding of the problem you’re trying to solve, typically through user research. Empathy is crucial to a human-</a:t>
            </a:r>
            <a:r>
              <a:rPr lang="en-GB" sz="1200" b="0" i="0" kern="1200" dirty="0" err="1">
                <a:solidFill>
                  <a:schemeClr val="tx1"/>
                </a:solidFill>
                <a:effectLst/>
                <a:latin typeface="+mn-lt"/>
                <a:ea typeface="+mn-ea"/>
                <a:cs typeface="+mn-cs"/>
              </a:rPr>
              <a:t>centered</a:t>
            </a:r>
            <a:r>
              <a:rPr lang="en-GB" sz="1200" b="0" i="0" kern="1200" dirty="0">
                <a:solidFill>
                  <a:schemeClr val="tx1"/>
                </a:solidFill>
                <a:effectLst/>
                <a:latin typeface="+mn-lt"/>
                <a:ea typeface="+mn-ea"/>
                <a:cs typeface="+mn-cs"/>
              </a:rPr>
              <a:t> design process like design thinking because it allows you to set aside your own assumptions about the world and gain real insight into users and their needs.</a:t>
            </a:r>
          </a:p>
          <a:p>
            <a:r>
              <a:rPr lang="en-GB" sz="1200" b="1" i="0" kern="1200" dirty="0">
                <a:solidFill>
                  <a:schemeClr val="tx1"/>
                </a:solidFill>
                <a:effectLst/>
                <a:latin typeface="+mn-lt"/>
                <a:ea typeface="+mn-ea"/>
                <a:cs typeface="+mn-cs"/>
              </a:rPr>
              <a:t>Stage 2: Define—</a:t>
            </a:r>
            <a:r>
              <a:rPr lang="en-GB" sz="1200" b="1" i="1" kern="1200" dirty="0">
                <a:solidFill>
                  <a:schemeClr val="tx1"/>
                </a:solidFill>
                <a:effectLst/>
                <a:latin typeface="+mn-lt"/>
                <a:ea typeface="+mn-ea"/>
                <a:cs typeface="+mn-cs"/>
              </a:rPr>
              <a:t>State Your Users' Needs and Problems</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 the Define stage, you accumulate the information you created and gathered during the Empathize stage. You </a:t>
            </a:r>
            <a:r>
              <a:rPr lang="en-GB" sz="1200" b="0" i="0" kern="1200" dirty="0" err="1">
                <a:solidFill>
                  <a:schemeClr val="tx1"/>
                </a:solidFill>
                <a:effectLst/>
                <a:latin typeface="+mn-lt"/>
                <a:ea typeface="+mn-ea"/>
                <a:cs typeface="+mn-cs"/>
              </a:rPr>
              <a:t>analyze</a:t>
            </a:r>
            <a:r>
              <a:rPr lang="en-GB" sz="1200" b="0" i="0" kern="1200" dirty="0">
                <a:solidFill>
                  <a:schemeClr val="tx1"/>
                </a:solidFill>
                <a:effectLst/>
                <a:latin typeface="+mn-lt"/>
                <a:ea typeface="+mn-ea"/>
                <a:cs typeface="+mn-cs"/>
              </a:rPr>
              <a:t> your observations and synthesize them to define the core problems you and your team have identified so far. You should always seek to define the problem statement in a human-</a:t>
            </a:r>
            <a:r>
              <a:rPr lang="en-GB" sz="1200" b="0" i="0" kern="1200" dirty="0" err="1">
                <a:solidFill>
                  <a:schemeClr val="tx1"/>
                </a:solidFill>
                <a:effectLst/>
                <a:latin typeface="+mn-lt"/>
                <a:ea typeface="+mn-ea"/>
                <a:cs typeface="+mn-cs"/>
              </a:rPr>
              <a:t>centered</a:t>
            </a:r>
            <a:r>
              <a:rPr lang="en-GB" sz="1200" b="0" i="0" kern="1200" dirty="0">
                <a:solidFill>
                  <a:schemeClr val="tx1"/>
                </a:solidFill>
                <a:effectLst/>
                <a:latin typeface="+mn-lt"/>
                <a:ea typeface="+mn-ea"/>
                <a:cs typeface="+mn-cs"/>
              </a:rPr>
              <a:t> manner as you do this.</a:t>
            </a:r>
          </a:p>
          <a:p>
            <a:r>
              <a:rPr lang="en-GB" sz="1200" b="1" i="0" kern="1200" dirty="0">
                <a:solidFill>
                  <a:schemeClr val="tx1"/>
                </a:solidFill>
                <a:effectLst/>
                <a:latin typeface="+mn-lt"/>
                <a:ea typeface="+mn-ea"/>
                <a:cs typeface="+mn-cs"/>
              </a:rPr>
              <a:t>Stage 3: Ideate—</a:t>
            </a:r>
            <a:r>
              <a:rPr lang="en-GB" sz="1200" b="1" i="1" kern="1200" dirty="0">
                <a:solidFill>
                  <a:schemeClr val="tx1"/>
                </a:solidFill>
                <a:effectLst/>
                <a:latin typeface="+mn-lt"/>
                <a:ea typeface="+mn-ea"/>
                <a:cs typeface="+mn-cs"/>
              </a:rPr>
              <a:t>Challenge Assumptions and Create Ideas</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Designers are ready to generate ideas as they reach the third stage of design thinking. The solid background of knowledge from the first two phases means you can start to “think outside the box”, look for alternative ways to view the problem and identify innovative solutions to the problem statement you’ve created.</a:t>
            </a:r>
          </a:p>
          <a:p>
            <a:r>
              <a:rPr lang="en-GB" sz="1200" b="1" i="0" kern="1200" dirty="0">
                <a:solidFill>
                  <a:schemeClr val="tx1"/>
                </a:solidFill>
                <a:effectLst/>
                <a:latin typeface="+mn-lt"/>
                <a:ea typeface="+mn-ea"/>
                <a:cs typeface="+mn-cs"/>
              </a:rPr>
              <a:t>Stage 4: Prototype—</a:t>
            </a:r>
            <a:r>
              <a:rPr lang="en-GB" sz="1200" b="1" i="1" kern="1200" dirty="0">
                <a:solidFill>
                  <a:schemeClr val="tx1"/>
                </a:solidFill>
                <a:effectLst/>
                <a:latin typeface="+mn-lt"/>
                <a:ea typeface="+mn-ea"/>
                <a:cs typeface="+mn-cs"/>
              </a:rPr>
              <a:t>Start to Create Solutions</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This is an experimental phase, and the aim is to identify the best possible solution for each of the problems identified during the first three stages. Design teams will produce a number of inexpensive, scaled-down versions of the product (or specific features found within the product) to investigate the problem solutions generated in the previous stage.</a:t>
            </a:r>
          </a:p>
          <a:p>
            <a:r>
              <a:rPr lang="en-GB" sz="1200" b="1" i="0" kern="1200" dirty="0">
                <a:solidFill>
                  <a:schemeClr val="tx1"/>
                </a:solidFill>
                <a:effectLst/>
                <a:latin typeface="+mn-lt"/>
                <a:ea typeface="+mn-ea"/>
                <a:cs typeface="+mn-cs"/>
              </a:rPr>
              <a:t>Stage 5: Test—</a:t>
            </a:r>
            <a:r>
              <a:rPr lang="en-GB" sz="1200" b="1" i="1" kern="1200" dirty="0">
                <a:solidFill>
                  <a:schemeClr val="tx1"/>
                </a:solidFill>
                <a:effectLst/>
                <a:latin typeface="+mn-lt"/>
                <a:ea typeface="+mn-ea"/>
                <a:cs typeface="+mn-cs"/>
              </a:rPr>
              <a:t>Try Your Solutions Out</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Designers or evaluators rigorously test the complete product using the best solutions identified in the Prototype phase. This is the final phase of the model but, in an iterative process such as design thinking, the results generated are often used to </a:t>
            </a:r>
            <a:r>
              <a:rPr lang="en-GB" sz="1200" b="0" i="1" kern="1200" dirty="0">
                <a:solidFill>
                  <a:schemeClr val="tx1"/>
                </a:solidFill>
                <a:effectLst/>
                <a:latin typeface="+mn-lt"/>
                <a:ea typeface="+mn-ea"/>
                <a:cs typeface="+mn-cs"/>
              </a:rPr>
              <a:t>redefine </a:t>
            </a:r>
            <a:r>
              <a:rPr lang="en-GB" sz="1200" b="0" i="0" kern="1200" dirty="0">
                <a:solidFill>
                  <a:schemeClr val="tx1"/>
                </a:solidFill>
                <a:effectLst/>
                <a:latin typeface="+mn-lt"/>
                <a:ea typeface="+mn-ea"/>
                <a:cs typeface="+mn-cs"/>
              </a:rPr>
              <a:t>one or more further problems. Designers can then choose to return to previous stages in the process to make further iterations, alterations and refinements to rule out alternative solutions.</a:t>
            </a:r>
          </a:p>
          <a:p>
            <a:endParaRPr lang="en-US" dirty="0"/>
          </a:p>
        </p:txBody>
      </p:sp>
      <p:sp>
        <p:nvSpPr>
          <p:cNvPr id="4" name="Slide Number Placeholder 3"/>
          <p:cNvSpPr>
            <a:spLocks noGrp="1"/>
          </p:cNvSpPr>
          <p:nvPr>
            <p:ph type="sldNum" sz="quarter" idx="5"/>
          </p:nvPr>
        </p:nvSpPr>
        <p:spPr/>
        <p:txBody>
          <a:bodyPr/>
          <a:lstStyle/>
          <a:p>
            <a:fld id="{40F60EEB-C54C-124A-A4B0-376CBE16F5EA}" type="slidenum">
              <a:rPr lang="en-US" smtClean="0"/>
              <a:t>30</a:t>
            </a:fld>
            <a:endParaRPr lang="en-US"/>
          </a:p>
        </p:txBody>
      </p:sp>
    </p:spTree>
    <p:extLst>
      <p:ext uri="{BB962C8B-B14F-4D97-AF65-F5344CB8AC3E}">
        <p14:creationId xmlns:p14="http://schemas.microsoft.com/office/powerpoint/2010/main" val="2787539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F60EEB-C54C-124A-A4B0-376CBE16F5EA}" type="slidenum">
              <a:rPr lang="en-US" smtClean="0"/>
              <a:t>33</a:t>
            </a:fld>
            <a:endParaRPr lang="en-US"/>
          </a:p>
        </p:txBody>
      </p:sp>
    </p:spTree>
    <p:extLst>
      <p:ext uri="{BB962C8B-B14F-4D97-AF65-F5344CB8AC3E}">
        <p14:creationId xmlns:p14="http://schemas.microsoft.com/office/powerpoint/2010/main" val="1070363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F60EEB-C54C-124A-A4B0-376CBE16F5EA}" type="slidenum">
              <a:rPr lang="en-US" smtClean="0"/>
              <a:t>34</a:t>
            </a:fld>
            <a:endParaRPr lang="en-US"/>
          </a:p>
        </p:txBody>
      </p:sp>
    </p:spTree>
    <p:extLst>
      <p:ext uri="{BB962C8B-B14F-4D97-AF65-F5344CB8AC3E}">
        <p14:creationId xmlns:p14="http://schemas.microsoft.com/office/powerpoint/2010/main" val="2751039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256248F-7B92-448F-A262-92C4911C3AB7}" type="slidenum">
              <a:rPr lang="en-GB" smtClean="0"/>
              <a:t>36</a:t>
            </a:fld>
            <a:endParaRPr lang="en-GB"/>
          </a:p>
        </p:txBody>
      </p:sp>
    </p:spTree>
    <p:extLst>
      <p:ext uri="{BB962C8B-B14F-4D97-AF65-F5344CB8AC3E}">
        <p14:creationId xmlns:p14="http://schemas.microsoft.com/office/powerpoint/2010/main" val="146939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540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256248F-7B92-448F-A262-92C4911C3AB7}" type="slidenum">
              <a:rPr lang="en-GB" smtClean="0"/>
              <a:t>40</a:t>
            </a:fld>
            <a:endParaRPr lang="en-GB"/>
          </a:p>
        </p:txBody>
      </p:sp>
    </p:spTree>
    <p:extLst>
      <p:ext uri="{BB962C8B-B14F-4D97-AF65-F5344CB8AC3E}">
        <p14:creationId xmlns:p14="http://schemas.microsoft.com/office/powerpoint/2010/main" val="1757667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F60EEB-C54C-124A-A4B0-376CBE16F5EA}" type="slidenum">
              <a:rPr lang="en-US" smtClean="0"/>
              <a:t>4</a:t>
            </a:fld>
            <a:endParaRPr lang="en-US"/>
          </a:p>
        </p:txBody>
      </p:sp>
    </p:spTree>
    <p:extLst>
      <p:ext uri="{BB962C8B-B14F-4D97-AF65-F5344CB8AC3E}">
        <p14:creationId xmlns:p14="http://schemas.microsoft.com/office/powerpoint/2010/main" val="4223290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256248F-7B92-448F-A262-92C4911C3AB7}" type="slidenum">
              <a:rPr lang="en-GB" smtClean="0"/>
              <a:t>41</a:t>
            </a:fld>
            <a:endParaRPr lang="en-GB"/>
          </a:p>
        </p:txBody>
      </p:sp>
    </p:spTree>
    <p:extLst>
      <p:ext uri="{BB962C8B-B14F-4D97-AF65-F5344CB8AC3E}">
        <p14:creationId xmlns:p14="http://schemas.microsoft.com/office/powerpoint/2010/main" val="3463790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256248F-7B92-448F-A262-92C4911C3AB7}" type="slidenum">
              <a:rPr lang="en-GB" smtClean="0"/>
              <a:t>42</a:t>
            </a:fld>
            <a:endParaRPr lang="en-GB"/>
          </a:p>
        </p:txBody>
      </p:sp>
    </p:spTree>
    <p:extLst>
      <p:ext uri="{BB962C8B-B14F-4D97-AF65-F5344CB8AC3E}">
        <p14:creationId xmlns:p14="http://schemas.microsoft.com/office/powerpoint/2010/main" val="4149407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256248F-7B92-448F-A262-92C4911C3AB7}" type="slidenum">
              <a:rPr lang="en-GB" smtClean="0"/>
              <a:t>43</a:t>
            </a:fld>
            <a:endParaRPr lang="en-GB"/>
          </a:p>
        </p:txBody>
      </p:sp>
    </p:spTree>
    <p:extLst>
      <p:ext uri="{BB962C8B-B14F-4D97-AF65-F5344CB8AC3E}">
        <p14:creationId xmlns:p14="http://schemas.microsoft.com/office/powerpoint/2010/main" val="4167347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56248F-7B92-448F-A262-92C4911C3AB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556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56248F-7B92-448F-A262-92C4911C3AB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1636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F60EEB-C54C-124A-A4B0-376CBE16F5EA}" type="slidenum">
              <a:rPr lang="en-US" smtClean="0"/>
              <a:t>46</a:t>
            </a:fld>
            <a:endParaRPr lang="en-US"/>
          </a:p>
        </p:txBody>
      </p:sp>
    </p:spTree>
    <p:extLst>
      <p:ext uri="{BB962C8B-B14F-4D97-AF65-F5344CB8AC3E}">
        <p14:creationId xmlns:p14="http://schemas.microsoft.com/office/powerpoint/2010/main" val="2316056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F60EEB-C54C-124A-A4B0-376CBE16F5EA}" type="slidenum">
              <a:rPr lang="en-US" smtClean="0"/>
              <a:t>47</a:t>
            </a:fld>
            <a:endParaRPr lang="en-US"/>
          </a:p>
        </p:txBody>
      </p:sp>
    </p:spTree>
    <p:extLst>
      <p:ext uri="{BB962C8B-B14F-4D97-AF65-F5344CB8AC3E}">
        <p14:creationId xmlns:p14="http://schemas.microsoft.com/office/powerpoint/2010/main" val="206097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F60EEB-C54C-124A-A4B0-376CBE16F5EA}" type="slidenum">
              <a:rPr lang="en-US" smtClean="0"/>
              <a:t>5</a:t>
            </a:fld>
            <a:endParaRPr lang="en-US"/>
          </a:p>
        </p:txBody>
      </p:sp>
    </p:spTree>
    <p:extLst>
      <p:ext uri="{BB962C8B-B14F-4D97-AF65-F5344CB8AC3E}">
        <p14:creationId xmlns:p14="http://schemas.microsoft.com/office/powerpoint/2010/main" val="2669846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F60EEB-C54C-124A-A4B0-376CBE16F5EA}" type="slidenum">
              <a:rPr lang="en-US" smtClean="0"/>
              <a:t>7</a:t>
            </a:fld>
            <a:endParaRPr lang="en-US"/>
          </a:p>
        </p:txBody>
      </p:sp>
    </p:spTree>
    <p:extLst>
      <p:ext uri="{BB962C8B-B14F-4D97-AF65-F5344CB8AC3E}">
        <p14:creationId xmlns:p14="http://schemas.microsoft.com/office/powerpoint/2010/main" val="937481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F60EEB-C54C-124A-A4B0-376CBE16F5EA}" type="slidenum">
              <a:rPr lang="en-US" smtClean="0"/>
              <a:t>8</a:t>
            </a:fld>
            <a:endParaRPr lang="en-US"/>
          </a:p>
        </p:txBody>
      </p:sp>
    </p:spTree>
    <p:extLst>
      <p:ext uri="{BB962C8B-B14F-4D97-AF65-F5344CB8AC3E}">
        <p14:creationId xmlns:p14="http://schemas.microsoft.com/office/powerpoint/2010/main" val="2441913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F60EEB-C54C-124A-A4B0-376CBE16F5EA}" type="slidenum">
              <a:rPr lang="en-US" smtClean="0"/>
              <a:t>9</a:t>
            </a:fld>
            <a:endParaRPr lang="en-US"/>
          </a:p>
        </p:txBody>
      </p:sp>
    </p:spTree>
    <p:extLst>
      <p:ext uri="{BB962C8B-B14F-4D97-AF65-F5344CB8AC3E}">
        <p14:creationId xmlns:p14="http://schemas.microsoft.com/office/powerpoint/2010/main" val="2967439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F60EEB-C54C-124A-A4B0-376CBE16F5EA}" type="slidenum">
              <a:rPr lang="en-US" smtClean="0"/>
              <a:t>10</a:t>
            </a:fld>
            <a:endParaRPr lang="en-US"/>
          </a:p>
        </p:txBody>
      </p:sp>
    </p:spTree>
    <p:extLst>
      <p:ext uri="{BB962C8B-B14F-4D97-AF65-F5344CB8AC3E}">
        <p14:creationId xmlns:p14="http://schemas.microsoft.com/office/powerpoint/2010/main" val="1622851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F60EEB-C54C-124A-A4B0-376CBE16F5EA}" type="slidenum">
              <a:rPr lang="en-US" smtClean="0"/>
              <a:t>11</a:t>
            </a:fld>
            <a:endParaRPr lang="en-US"/>
          </a:p>
        </p:txBody>
      </p:sp>
    </p:spTree>
    <p:extLst>
      <p:ext uri="{BB962C8B-B14F-4D97-AF65-F5344CB8AC3E}">
        <p14:creationId xmlns:p14="http://schemas.microsoft.com/office/powerpoint/2010/main" val="2069085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F60EEB-C54C-124A-A4B0-376CBE16F5EA}" type="slidenum">
              <a:rPr lang="en-US" smtClean="0"/>
              <a:t>13</a:t>
            </a:fld>
            <a:endParaRPr lang="en-US"/>
          </a:p>
        </p:txBody>
      </p:sp>
    </p:spTree>
    <p:extLst>
      <p:ext uri="{BB962C8B-B14F-4D97-AF65-F5344CB8AC3E}">
        <p14:creationId xmlns:p14="http://schemas.microsoft.com/office/powerpoint/2010/main" val="2936071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43F09-61EF-D64E-9DF7-21706153D4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8DF3D8-C610-2846-B94D-53EB67C0E6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FC4AC5-762D-B444-A8ED-E29CCAB1C806}"/>
              </a:ext>
            </a:extLst>
          </p:cNvPr>
          <p:cNvSpPr>
            <a:spLocks noGrp="1"/>
          </p:cNvSpPr>
          <p:nvPr>
            <p:ph type="dt" sz="half" idx="10"/>
          </p:nvPr>
        </p:nvSpPr>
        <p:spPr/>
        <p:txBody>
          <a:bodyPr/>
          <a:lstStyle/>
          <a:p>
            <a:fld id="{5BF09E6C-A8CA-A345-AE93-1EFCF8F78E15}" type="datetimeFigureOut">
              <a:rPr lang="en-US" smtClean="0"/>
              <a:t>8/26/2021</a:t>
            </a:fld>
            <a:endParaRPr lang="en-US"/>
          </a:p>
        </p:txBody>
      </p:sp>
      <p:sp>
        <p:nvSpPr>
          <p:cNvPr id="5" name="Footer Placeholder 4">
            <a:extLst>
              <a:ext uri="{FF2B5EF4-FFF2-40B4-BE49-F238E27FC236}">
                <a16:creationId xmlns:a16="http://schemas.microsoft.com/office/drawing/2014/main" id="{60740192-8717-4943-81A6-4F8A4EE93D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8287BB-3269-0F49-8F92-09FB426EAB69}"/>
              </a:ext>
            </a:extLst>
          </p:cNvPr>
          <p:cNvSpPr>
            <a:spLocks noGrp="1"/>
          </p:cNvSpPr>
          <p:nvPr>
            <p:ph type="sldNum" sz="quarter" idx="12"/>
          </p:nvPr>
        </p:nvSpPr>
        <p:spPr/>
        <p:txBody>
          <a:bodyPr/>
          <a:lstStyle/>
          <a:p>
            <a:fld id="{3F05F3D0-36D0-8C46-99B4-034D0E88F4E4}" type="slidenum">
              <a:rPr lang="en-US" smtClean="0"/>
              <a:t>‹#›</a:t>
            </a:fld>
            <a:endParaRPr lang="en-US"/>
          </a:p>
        </p:txBody>
      </p:sp>
    </p:spTree>
    <p:extLst>
      <p:ext uri="{BB962C8B-B14F-4D97-AF65-F5344CB8AC3E}">
        <p14:creationId xmlns:p14="http://schemas.microsoft.com/office/powerpoint/2010/main" val="3653959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55D68-645D-9445-BE5B-6EC12D82CE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314F90-07C3-C94D-95E5-DA6283938C3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62C7A-48F2-8A41-A0E1-128DF096117E}"/>
              </a:ext>
            </a:extLst>
          </p:cNvPr>
          <p:cNvSpPr>
            <a:spLocks noGrp="1"/>
          </p:cNvSpPr>
          <p:nvPr>
            <p:ph type="dt" sz="half" idx="10"/>
          </p:nvPr>
        </p:nvSpPr>
        <p:spPr/>
        <p:txBody>
          <a:bodyPr/>
          <a:lstStyle/>
          <a:p>
            <a:fld id="{5BF09E6C-A8CA-A345-AE93-1EFCF8F78E15}" type="datetimeFigureOut">
              <a:rPr lang="en-US" smtClean="0"/>
              <a:t>8/26/2021</a:t>
            </a:fld>
            <a:endParaRPr lang="en-US"/>
          </a:p>
        </p:txBody>
      </p:sp>
      <p:sp>
        <p:nvSpPr>
          <p:cNvPr id="5" name="Footer Placeholder 4">
            <a:extLst>
              <a:ext uri="{FF2B5EF4-FFF2-40B4-BE49-F238E27FC236}">
                <a16:creationId xmlns:a16="http://schemas.microsoft.com/office/drawing/2014/main" id="{B3EA6E52-D086-334D-B48A-A0D496CA9C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407DD-5414-EF46-90EB-95DD04155D4C}"/>
              </a:ext>
            </a:extLst>
          </p:cNvPr>
          <p:cNvSpPr>
            <a:spLocks noGrp="1"/>
          </p:cNvSpPr>
          <p:nvPr>
            <p:ph type="sldNum" sz="quarter" idx="12"/>
          </p:nvPr>
        </p:nvSpPr>
        <p:spPr/>
        <p:txBody>
          <a:bodyPr/>
          <a:lstStyle/>
          <a:p>
            <a:fld id="{3F05F3D0-36D0-8C46-99B4-034D0E88F4E4}" type="slidenum">
              <a:rPr lang="en-US" smtClean="0"/>
              <a:t>‹#›</a:t>
            </a:fld>
            <a:endParaRPr lang="en-US"/>
          </a:p>
        </p:txBody>
      </p:sp>
    </p:spTree>
    <p:extLst>
      <p:ext uri="{BB962C8B-B14F-4D97-AF65-F5344CB8AC3E}">
        <p14:creationId xmlns:p14="http://schemas.microsoft.com/office/powerpoint/2010/main" val="3765660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5718A9-1570-C344-9617-65EBD00FBC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6EEA2C-D96C-FB4D-8F42-0F29BB5555B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5BEF9C-318A-F94F-9985-46E5BA0D3388}"/>
              </a:ext>
            </a:extLst>
          </p:cNvPr>
          <p:cNvSpPr>
            <a:spLocks noGrp="1"/>
          </p:cNvSpPr>
          <p:nvPr>
            <p:ph type="dt" sz="half" idx="10"/>
          </p:nvPr>
        </p:nvSpPr>
        <p:spPr/>
        <p:txBody>
          <a:bodyPr/>
          <a:lstStyle/>
          <a:p>
            <a:fld id="{5BF09E6C-A8CA-A345-AE93-1EFCF8F78E15}" type="datetimeFigureOut">
              <a:rPr lang="en-US" smtClean="0"/>
              <a:t>8/26/2021</a:t>
            </a:fld>
            <a:endParaRPr lang="en-US"/>
          </a:p>
        </p:txBody>
      </p:sp>
      <p:sp>
        <p:nvSpPr>
          <p:cNvPr id="5" name="Footer Placeholder 4">
            <a:extLst>
              <a:ext uri="{FF2B5EF4-FFF2-40B4-BE49-F238E27FC236}">
                <a16:creationId xmlns:a16="http://schemas.microsoft.com/office/drawing/2014/main" id="{9483ED1A-8EAD-5848-9B90-1AEE692F83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F4A4F-8CAA-FD4F-8C81-EF8DFC0AC2E9}"/>
              </a:ext>
            </a:extLst>
          </p:cNvPr>
          <p:cNvSpPr>
            <a:spLocks noGrp="1"/>
          </p:cNvSpPr>
          <p:nvPr>
            <p:ph type="sldNum" sz="quarter" idx="12"/>
          </p:nvPr>
        </p:nvSpPr>
        <p:spPr/>
        <p:txBody>
          <a:bodyPr/>
          <a:lstStyle/>
          <a:p>
            <a:fld id="{3F05F3D0-36D0-8C46-99B4-034D0E88F4E4}" type="slidenum">
              <a:rPr lang="en-US" smtClean="0"/>
              <a:t>‹#›</a:t>
            </a:fld>
            <a:endParaRPr lang="en-US"/>
          </a:p>
        </p:txBody>
      </p:sp>
    </p:spTree>
    <p:extLst>
      <p:ext uri="{BB962C8B-B14F-4D97-AF65-F5344CB8AC3E}">
        <p14:creationId xmlns:p14="http://schemas.microsoft.com/office/powerpoint/2010/main" val="4455667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220DB-BA95-6841-9ED1-26D0B9B26464}"/>
              </a:ext>
            </a:extLst>
          </p:cNvPr>
          <p:cNvSpPr>
            <a:spLocks noGrp="1"/>
          </p:cNvSpPr>
          <p:nvPr>
            <p:ph type="title"/>
          </p:nvPr>
        </p:nvSpPr>
        <p:spPr>
          <a:xfrm>
            <a:off x="409589" y="365125"/>
            <a:ext cx="10945799" cy="683265"/>
          </a:xfrm>
          <a:prstGeom prst="rect">
            <a:avLst/>
          </a:prstGeom>
        </p:spPr>
        <p:txBody>
          <a:bodyPr>
            <a:normAutofit/>
          </a:bodyPr>
          <a:lstStyle>
            <a:lvl1pPr>
              <a:defRPr sz="4800" b="1">
                <a:solidFill>
                  <a:srgbClr val="021563"/>
                </a:solidFill>
                <a:latin typeface="Century Gothic" panose="020B0502020202020204"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DF51C3D6-BC18-A14E-B53B-807AB4CB0F7F}"/>
              </a:ext>
            </a:extLst>
          </p:cNvPr>
          <p:cNvSpPr>
            <a:spLocks noGrp="1"/>
          </p:cNvSpPr>
          <p:nvPr>
            <p:ph type="body" sz="quarter" idx="3"/>
          </p:nvPr>
        </p:nvSpPr>
        <p:spPr>
          <a:xfrm>
            <a:off x="6172200" y="1651183"/>
            <a:ext cx="5183188" cy="823912"/>
          </a:xfrm>
          <a:prstGeom prst="rect">
            <a:avLst/>
          </a:prstGeom>
        </p:spPr>
        <p:txBody>
          <a:bodyPr anchor="b">
            <a:normAutofit/>
          </a:bodyPr>
          <a:lstStyle>
            <a:lvl1pPr marL="0" indent="0">
              <a:buNone/>
              <a:defRPr sz="3500" b="1">
                <a:solidFill>
                  <a:srgbClr val="021563"/>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3A8B200-72BE-234A-972F-57D9417B61AE}"/>
              </a:ext>
            </a:extLst>
          </p:cNvPr>
          <p:cNvSpPr>
            <a:spLocks noGrp="1"/>
          </p:cNvSpPr>
          <p:nvPr>
            <p:ph sz="quarter" idx="4"/>
          </p:nvPr>
        </p:nvSpPr>
        <p:spPr>
          <a:xfrm>
            <a:off x="6172200" y="2505075"/>
            <a:ext cx="5183188" cy="3684588"/>
          </a:xfrm>
          <a:prstGeom prst="rect">
            <a:avLst/>
          </a:prstGeom>
        </p:spPr>
        <p:txBody>
          <a:bodyPr/>
          <a:lstStyle>
            <a:lvl1pPr>
              <a:defRPr sz="2000">
                <a:solidFill>
                  <a:srgbClr val="454A6B"/>
                </a:solidFill>
                <a:latin typeface="Century Gothic" panose="020B0502020202020204" pitchFamily="34" charset="0"/>
              </a:defRPr>
            </a:lvl1pPr>
            <a:lvl2pPr>
              <a:defRPr sz="1800">
                <a:solidFill>
                  <a:srgbClr val="454A6B"/>
                </a:solidFill>
                <a:latin typeface="Century Gothic" panose="020B0502020202020204" pitchFamily="34" charset="0"/>
              </a:defRPr>
            </a:lvl2pPr>
            <a:lvl3pPr>
              <a:defRPr sz="1800">
                <a:solidFill>
                  <a:srgbClr val="454A6B"/>
                </a:solidFill>
                <a:latin typeface="Century Gothic" panose="020B0502020202020204" pitchFamily="34" charset="0"/>
              </a:defRPr>
            </a:lvl3pPr>
            <a:lvl4pPr>
              <a:defRPr sz="1600">
                <a:solidFill>
                  <a:srgbClr val="454A6B"/>
                </a:solidFill>
                <a:latin typeface="Century Gothic" panose="020B0502020202020204" pitchFamily="34" charset="0"/>
              </a:defRPr>
            </a:lvl4pPr>
            <a:lvl5pPr>
              <a:defRPr sz="1400">
                <a:solidFill>
                  <a:srgbClr val="454A6B"/>
                </a:solidFill>
                <a:latin typeface="Century Gothic" panose="020B0502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0244124D-A549-A44C-AAFD-2FD28D134A29}"/>
              </a:ext>
            </a:extLst>
          </p:cNvPr>
          <p:cNvSpPr>
            <a:spLocks noGrp="1"/>
          </p:cNvSpPr>
          <p:nvPr>
            <p:ph type="sldNum" sz="quarter" idx="12"/>
          </p:nvPr>
        </p:nvSpPr>
        <p:spPr>
          <a:xfrm>
            <a:off x="8610600" y="6356350"/>
            <a:ext cx="2743200" cy="365125"/>
          </a:xfrm>
          <a:prstGeom prst="rect">
            <a:avLst/>
          </a:prstGeom>
        </p:spPr>
        <p:txBody>
          <a:bodyPr/>
          <a:lstStyle/>
          <a:p>
            <a:fld id="{3F05F3D0-36D0-8C46-99B4-034D0E88F4E4}" type="slidenum">
              <a:rPr lang="en-US" smtClean="0"/>
              <a:t>‹#›</a:t>
            </a:fld>
            <a:endParaRPr lang="en-US"/>
          </a:p>
        </p:txBody>
      </p:sp>
    </p:spTree>
    <p:extLst>
      <p:ext uri="{BB962C8B-B14F-4D97-AF65-F5344CB8AC3E}">
        <p14:creationId xmlns:p14="http://schemas.microsoft.com/office/powerpoint/2010/main" val="1224330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563E6-1637-1943-A9D4-BD7E4FC373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51449-6357-194B-89E2-9B36A6BAC61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DE085E-C215-A44B-894F-C822BF89818B}"/>
              </a:ext>
            </a:extLst>
          </p:cNvPr>
          <p:cNvSpPr>
            <a:spLocks noGrp="1"/>
          </p:cNvSpPr>
          <p:nvPr>
            <p:ph type="dt" sz="half" idx="10"/>
          </p:nvPr>
        </p:nvSpPr>
        <p:spPr/>
        <p:txBody>
          <a:bodyPr/>
          <a:lstStyle/>
          <a:p>
            <a:fld id="{5BF09E6C-A8CA-A345-AE93-1EFCF8F78E15}" type="datetimeFigureOut">
              <a:rPr lang="en-US" smtClean="0"/>
              <a:t>8/26/2021</a:t>
            </a:fld>
            <a:endParaRPr lang="en-US"/>
          </a:p>
        </p:txBody>
      </p:sp>
      <p:sp>
        <p:nvSpPr>
          <p:cNvPr id="5" name="Footer Placeholder 4">
            <a:extLst>
              <a:ext uri="{FF2B5EF4-FFF2-40B4-BE49-F238E27FC236}">
                <a16:creationId xmlns:a16="http://schemas.microsoft.com/office/drawing/2014/main" id="{F8D85E3C-130B-6646-B726-E6B2CEF36F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1625A2-865F-DB44-9B4B-EDB4DD80F163}"/>
              </a:ext>
            </a:extLst>
          </p:cNvPr>
          <p:cNvSpPr>
            <a:spLocks noGrp="1"/>
          </p:cNvSpPr>
          <p:nvPr>
            <p:ph type="sldNum" sz="quarter" idx="12"/>
          </p:nvPr>
        </p:nvSpPr>
        <p:spPr/>
        <p:txBody>
          <a:bodyPr/>
          <a:lstStyle/>
          <a:p>
            <a:fld id="{3F05F3D0-36D0-8C46-99B4-034D0E88F4E4}" type="slidenum">
              <a:rPr lang="en-US" smtClean="0"/>
              <a:t>‹#›</a:t>
            </a:fld>
            <a:endParaRPr lang="en-US"/>
          </a:p>
        </p:txBody>
      </p:sp>
    </p:spTree>
    <p:extLst>
      <p:ext uri="{BB962C8B-B14F-4D97-AF65-F5344CB8AC3E}">
        <p14:creationId xmlns:p14="http://schemas.microsoft.com/office/powerpoint/2010/main" val="65129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FEE2-E698-8B4C-A7E1-BC6CF73F1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894A81-2678-C64A-852E-CBCE113129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9C50BE1-9436-5B4C-8485-83398617BA95}"/>
              </a:ext>
            </a:extLst>
          </p:cNvPr>
          <p:cNvSpPr>
            <a:spLocks noGrp="1"/>
          </p:cNvSpPr>
          <p:nvPr>
            <p:ph type="dt" sz="half" idx="10"/>
          </p:nvPr>
        </p:nvSpPr>
        <p:spPr/>
        <p:txBody>
          <a:bodyPr/>
          <a:lstStyle/>
          <a:p>
            <a:fld id="{5BF09E6C-A8CA-A345-AE93-1EFCF8F78E15}" type="datetimeFigureOut">
              <a:rPr lang="en-US" smtClean="0"/>
              <a:t>8/26/2021</a:t>
            </a:fld>
            <a:endParaRPr lang="en-US"/>
          </a:p>
        </p:txBody>
      </p:sp>
      <p:sp>
        <p:nvSpPr>
          <p:cNvPr id="5" name="Footer Placeholder 4">
            <a:extLst>
              <a:ext uri="{FF2B5EF4-FFF2-40B4-BE49-F238E27FC236}">
                <a16:creationId xmlns:a16="http://schemas.microsoft.com/office/drawing/2014/main" id="{A88A6BC3-93A4-BF4C-9FA5-53C2F19DA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28F57E-62C4-2B47-AA68-3FDB1E1DBE3E}"/>
              </a:ext>
            </a:extLst>
          </p:cNvPr>
          <p:cNvSpPr>
            <a:spLocks noGrp="1"/>
          </p:cNvSpPr>
          <p:nvPr>
            <p:ph type="sldNum" sz="quarter" idx="12"/>
          </p:nvPr>
        </p:nvSpPr>
        <p:spPr/>
        <p:txBody>
          <a:bodyPr/>
          <a:lstStyle/>
          <a:p>
            <a:fld id="{3F05F3D0-36D0-8C46-99B4-034D0E88F4E4}" type="slidenum">
              <a:rPr lang="en-US" smtClean="0"/>
              <a:t>‹#›</a:t>
            </a:fld>
            <a:endParaRPr lang="en-US"/>
          </a:p>
        </p:txBody>
      </p:sp>
    </p:spTree>
    <p:extLst>
      <p:ext uri="{BB962C8B-B14F-4D97-AF65-F5344CB8AC3E}">
        <p14:creationId xmlns:p14="http://schemas.microsoft.com/office/powerpoint/2010/main" val="875967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486B-49EC-E649-BBCE-65DC34C6BE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7E30EC-73F2-B744-8B50-3634059BC7F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ABA132-05AE-D644-947F-FD35C761E45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47D067-7FC0-7D43-B28D-EB3433373279}"/>
              </a:ext>
            </a:extLst>
          </p:cNvPr>
          <p:cNvSpPr>
            <a:spLocks noGrp="1"/>
          </p:cNvSpPr>
          <p:nvPr>
            <p:ph type="dt" sz="half" idx="10"/>
          </p:nvPr>
        </p:nvSpPr>
        <p:spPr/>
        <p:txBody>
          <a:bodyPr/>
          <a:lstStyle/>
          <a:p>
            <a:fld id="{5BF09E6C-A8CA-A345-AE93-1EFCF8F78E15}" type="datetimeFigureOut">
              <a:rPr lang="en-US" smtClean="0"/>
              <a:t>8/26/2021</a:t>
            </a:fld>
            <a:endParaRPr lang="en-US"/>
          </a:p>
        </p:txBody>
      </p:sp>
      <p:sp>
        <p:nvSpPr>
          <p:cNvPr id="6" name="Footer Placeholder 5">
            <a:extLst>
              <a:ext uri="{FF2B5EF4-FFF2-40B4-BE49-F238E27FC236}">
                <a16:creationId xmlns:a16="http://schemas.microsoft.com/office/drawing/2014/main" id="{E47D2271-9CEA-F54B-9D09-D445200BD1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16B71-FB5E-494A-A41D-F5E04F34193C}"/>
              </a:ext>
            </a:extLst>
          </p:cNvPr>
          <p:cNvSpPr>
            <a:spLocks noGrp="1"/>
          </p:cNvSpPr>
          <p:nvPr>
            <p:ph type="sldNum" sz="quarter" idx="12"/>
          </p:nvPr>
        </p:nvSpPr>
        <p:spPr/>
        <p:txBody>
          <a:bodyPr/>
          <a:lstStyle/>
          <a:p>
            <a:fld id="{3F05F3D0-36D0-8C46-99B4-034D0E88F4E4}" type="slidenum">
              <a:rPr lang="en-US" smtClean="0"/>
              <a:t>‹#›</a:t>
            </a:fld>
            <a:endParaRPr lang="en-US"/>
          </a:p>
        </p:txBody>
      </p:sp>
    </p:spTree>
    <p:extLst>
      <p:ext uri="{BB962C8B-B14F-4D97-AF65-F5344CB8AC3E}">
        <p14:creationId xmlns:p14="http://schemas.microsoft.com/office/powerpoint/2010/main" val="1686235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220DB-BA95-6841-9ED1-26D0B9B264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7F6A5F-33DD-FA42-A251-6461DC326A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A20F473-BB92-7B41-9C9B-D2801E625CC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51C3D6-BC18-A14E-B53B-807AB4CB0F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3A8B200-72BE-234A-972F-57D9417B61A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4B8419-998A-0E46-8C97-DC57F05581A9}"/>
              </a:ext>
            </a:extLst>
          </p:cNvPr>
          <p:cNvSpPr>
            <a:spLocks noGrp="1"/>
          </p:cNvSpPr>
          <p:nvPr>
            <p:ph type="dt" sz="half" idx="10"/>
          </p:nvPr>
        </p:nvSpPr>
        <p:spPr/>
        <p:txBody>
          <a:bodyPr/>
          <a:lstStyle/>
          <a:p>
            <a:fld id="{5BF09E6C-A8CA-A345-AE93-1EFCF8F78E15}" type="datetimeFigureOut">
              <a:rPr lang="en-US" smtClean="0"/>
              <a:t>8/26/2021</a:t>
            </a:fld>
            <a:endParaRPr lang="en-US"/>
          </a:p>
        </p:txBody>
      </p:sp>
      <p:sp>
        <p:nvSpPr>
          <p:cNvPr id="8" name="Footer Placeholder 7">
            <a:extLst>
              <a:ext uri="{FF2B5EF4-FFF2-40B4-BE49-F238E27FC236}">
                <a16:creationId xmlns:a16="http://schemas.microsoft.com/office/drawing/2014/main" id="{26A0912B-4F81-FF42-BD0D-0B0962C180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44124D-A549-A44C-AAFD-2FD28D134A29}"/>
              </a:ext>
            </a:extLst>
          </p:cNvPr>
          <p:cNvSpPr>
            <a:spLocks noGrp="1"/>
          </p:cNvSpPr>
          <p:nvPr>
            <p:ph type="sldNum" sz="quarter" idx="12"/>
          </p:nvPr>
        </p:nvSpPr>
        <p:spPr/>
        <p:txBody>
          <a:bodyPr/>
          <a:lstStyle/>
          <a:p>
            <a:fld id="{3F05F3D0-36D0-8C46-99B4-034D0E88F4E4}" type="slidenum">
              <a:rPr lang="en-US" smtClean="0"/>
              <a:t>‹#›</a:t>
            </a:fld>
            <a:endParaRPr lang="en-US"/>
          </a:p>
        </p:txBody>
      </p:sp>
    </p:spTree>
    <p:extLst>
      <p:ext uri="{BB962C8B-B14F-4D97-AF65-F5344CB8AC3E}">
        <p14:creationId xmlns:p14="http://schemas.microsoft.com/office/powerpoint/2010/main" val="3814571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AD995-CB0D-2648-B1B9-886CF6021A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2673C8-99B5-C340-B71E-9F8CC47DEDCC}"/>
              </a:ext>
            </a:extLst>
          </p:cNvPr>
          <p:cNvSpPr>
            <a:spLocks noGrp="1"/>
          </p:cNvSpPr>
          <p:nvPr>
            <p:ph type="dt" sz="half" idx="10"/>
          </p:nvPr>
        </p:nvSpPr>
        <p:spPr/>
        <p:txBody>
          <a:bodyPr/>
          <a:lstStyle/>
          <a:p>
            <a:fld id="{5BF09E6C-A8CA-A345-AE93-1EFCF8F78E15}" type="datetimeFigureOut">
              <a:rPr lang="en-US" smtClean="0"/>
              <a:t>8/26/2021</a:t>
            </a:fld>
            <a:endParaRPr lang="en-US"/>
          </a:p>
        </p:txBody>
      </p:sp>
      <p:sp>
        <p:nvSpPr>
          <p:cNvPr id="4" name="Footer Placeholder 3">
            <a:extLst>
              <a:ext uri="{FF2B5EF4-FFF2-40B4-BE49-F238E27FC236}">
                <a16:creationId xmlns:a16="http://schemas.microsoft.com/office/drawing/2014/main" id="{1CBF8D51-0589-974C-98FD-0A6C5A383B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77212B-0303-2945-A3F8-5250D39C81BA}"/>
              </a:ext>
            </a:extLst>
          </p:cNvPr>
          <p:cNvSpPr>
            <a:spLocks noGrp="1"/>
          </p:cNvSpPr>
          <p:nvPr>
            <p:ph type="sldNum" sz="quarter" idx="12"/>
          </p:nvPr>
        </p:nvSpPr>
        <p:spPr/>
        <p:txBody>
          <a:bodyPr/>
          <a:lstStyle/>
          <a:p>
            <a:fld id="{3F05F3D0-36D0-8C46-99B4-034D0E88F4E4}" type="slidenum">
              <a:rPr lang="en-US" smtClean="0"/>
              <a:t>‹#›</a:t>
            </a:fld>
            <a:endParaRPr lang="en-US"/>
          </a:p>
        </p:txBody>
      </p:sp>
    </p:spTree>
    <p:extLst>
      <p:ext uri="{BB962C8B-B14F-4D97-AF65-F5344CB8AC3E}">
        <p14:creationId xmlns:p14="http://schemas.microsoft.com/office/powerpoint/2010/main" val="1418289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24319F-B80F-4742-AF90-3A368133AE55}"/>
              </a:ext>
            </a:extLst>
          </p:cNvPr>
          <p:cNvSpPr>
            <a:spLocks noGrp="1"/>
          </p:cNvSpPr>
          <p:nvPr>
            <p:ph type="dt" sz="half" idx="10"/>
          </p:nvPr>
        </p:nvSpPr>
        <p:spPr/>
        <p:txBody>
          <a:bodyPr/>
          <a:lstStyle/>
          <a:p>
            <a:fld id="{5BF09E6C-A8CA-A345-AE93-1EFCF8F78E15}" type="datetimeFigureOut">
              <a:rPr lang="en-US" smtClean="0"/>
              <a:t>8/26/2021</a:t>
            </a:fld>
            <a:endParaRPr lang="en-US"/>
          </a:p>
        </p:txBody>
      </p:sp>
      <p:sp>
        <p:nvSpPr>
          <p:cNvPr id="3" name="Footer Placeholder 2">
            <a:extLst>
              <a:ext uri="{FF2B5EF4-FFF2-40B4-BE49-F238E27FC236}">
                <a16:creationId xmlns:a16="http://schemas.microsoft.com/office/drawing/2014/main" id="{6E4148E4-EDBF-104D-B1DC-06CF13BD34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2E3180-FBA5-C34E-852C-8D4505FDBE3B}"/>
              </a:ext>
            </a:extLst>
          </p:cNvPr>
          <p:cNvSpPr>
            <a:spLocks noGrp="1"/>
          </p:cNvSpPr>
          <p:nvPr>
            <p:ph type="sldNum" sz="quarter" idx="12"/>
          </p:nvPr>
        </p:nvSpPr>
        <p:spPr/>
        <p:txBody>
          <a:bodyPr/>
          <a:lstStyle/>
          <a:p>
            <a:fld id="{3F05F3D0-36D0-8C46-99B4-034D0E88F4E4}" type="slidenum">
              <a:rPr lang="en-US" smtClean="0"/>
              <a:t>‹#›</a:t>
            </a:fld>
            <a:endParaRPr lang="en-US"/>
          </a:p>
        </p:txBody>
      </p:sp>
    </p:spTree>
    <p:extLst>
      <p:ext uri="{BB962C8B-B14F-4D97-AF65-F5344CB8AC3E}">
        <p14:creationId xmlns:p14="http://schemas.microsoft.com/office/powerpoint/2010/main" val="2920059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87D6B-4666-B44A-AD8E-D0907662A8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A9F6DE-DE49-124A-8F05-E35E462A28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06E52B-C590-E849-9B10-2A9D5F38D1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7F5981-7012-FB4C-ABAE-7F4809E3FAFB}"/>
              </a:ext>
            </a:extLst>
          </p:cNvPr>
          <p:cNvSpPr>
            <a:spLocks noGrp="1"/>
          </p:cNvSpPr>
          <p:nvPr>
            <p:ph type="dt" sz="half" idx="10"/>
          </p:nvPr>
        </p:nvSpPr>
        <p:spPr/>
        <p:txBody>
          <a:bodyPr/>
          <a:lstStyle/>
          <a:p>
            <a:fld id="{5BF09E6C-A8CA-A345-AE93-1EFCF8F78E15}" type="datetimeFigureOut">
              <a:rPr lang="en-US" smtClean="0"/>
              <a:t>8/26/2021</a:t>
            </a:fld>
            <a:endParaRPr lang="en-US"/>
          </a:p>
        </p:txBody>
      </p:sp>
      <p:sp>
        <p:nvSpPr>
          <p:cNvPr id="6" name="Footer Placeholder 5">
            <a:extLst>
              <a:ext uri="{FF2B5EF4-FFF2-40B4-BE49-F238E27FC236}">
                <a16:creationId xmlns:a16="http://schemas.microsoft.com/office/drawing/2014/main" id="{17C51948-6918-6A41-890C-E4461B9347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260154-3A94-4E4D-9B29-5269F428B120}"/>
              </a:ext>
            </a:extLst>
          </p:cNvPr>
          <p:cNvSpPr>
            <a:spLocks noGrp="1"/>
          </p:cNvSpPr>
          <p:nvPr>
            <p:ph type="sldNum" sz="quarter" idx="12"/>
          </p:nvPr>
        </p:nvSpPr>
        <p:spPr/>
        <p:txBody>
          <a:bodyPr/>
          <a:lstStyle/>
          <a:p>
            <a:fld id="{3F05F3D0-36D0-8C46-99B4-034D0E88F4E4}" type="slidenum">
              <a:rPr lang="en-US" smtClean="0"/>
              <a:t>‹#›</a:t>
            </a:fld>
            <a:endParaRPr lang="en-US"/>
          </a:p>
        </p:txBody>
      </p:sp>
    </p:spTree>
    <p:extLst>
      <p:ext uri="{BB962C8B-B14F-4D97-AF65-F5344CB8AC3E}">
        <p14:creationId xmlns:p14="http://schemas.microsoft.com/office/powerpoint/2010/main" val="3544434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1764E-4A51-4544-9861-8BD765F42B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EB1D93-D5BB-6647-AC6E-FDFB465FE6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8D6C97-91E4-B041-B75A-C90616F4ED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437B4A-C6D8-7847-B636-E3272E0F4041}"/>
              </a:ext>
            </a:extLst>
          </p:cNvPr>
          <p:cNvSpPr>
            <a:spLocks noGrp="1"/>
          </p:cNvSpPr>
          <p:nvPr>
            <p:ph type="dt" sz="half" idx="10"/>
          </p:nvPr>
        </p:nvSpPr>
        <p:spPr/>
        <p:txBody>
          <a:bodyPr/>
          <a:lstStyle/>
          <a:p>
            <a:fld id="{5BF09E6C-A8CA-A345-AE93-1EFCF8F78E15}" type="datetimeFigureOut">
              <a:rPr lang="en-US" smtClean="0"/>
              <a:t>8/26/2021</a:t>
            </a:fld>
            <a:endParaRPr lang="en-US"/>
          </a:p>
        </p:txBody>
      </p:sp>
      <p:sp>
        <p:nvSpPr>
          <p:cNvPr id="6" name="Footer Placeholder 5">
            <a:extLst>
              <a:ext uri="{FF2B5EF4-FFF2-40B4-BE49-F238E27FC236}">
                <a16:creationId xmlns:a16="http://schemas.microsoft.com/office/drawing/2014/main" id="{E2D84392-5259-044B-AA59-BF7E76C9E3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D07E2D-0166-004B-B35D-945480380BC5}"/>
              </a:ext>
            </a:extLst>
          </p:cNvPr>
          <p:cNvSpPr>
            <a:spLocks noGrp="1"/>
          </p:cNvSpPr>
          <p:nvPr>
            <p:ph type="sldNum" sz="quarter" idx="12"/>
          </p:nvPr>
        </p:nvSpPr>
        <p:spPr/>
        <p:txBody>
          <a:bodyPr/>
          <a:lstStyle/>
          <a:p>
            <a:fld id="{3F05F3D0-36D0-8C46-99B4-034D0E88F4E4}" type="slidenum">
              <a:rPr lang="en-US" smtClean="0"/>
              <a:t>‹#›</a:t>
            </a:fld>
            <a:endParaRPr lang="en-US"/>
          </a:p>
        </p:txBody>
      </p:sp>
    </p:spTree>
    <p:extLst>
      <p:ext uri="{BB962C8B-B14F-4D97-AF65-F5344CB8AC3E}">
        <p14:creationId xmlns:p14="http://schemas.microsoft.com/office/powerpoint/2010/main" val="2607836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9D34C0-62F9-1A44-B035-6A6F44DCDB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30E9C7-A158-A14C-A31B-AC465569E6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4FCA0-8673-F34D-B147-41D529C062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F09E6C-A8CA-A345-AE93-1EFCF8F78E15}" type="datetimeFigureOut">
              <a:rPr lang="en-US" smtClean="0"/>
              <a:t>8/26/2021</a:t>
            </a:fld>
            <a:endParaRPr lang="en-US"/>
          </a:p>
        </p:txBody>
      </p:sp>
      <p:sp>
        <p:nvSpPr>
          <p:cNvPr id="5" name="Footer Placeholder 4">
            <a:extLst>
              <a:ext uri="{FF2B5EF4-FFF2-40B4-BE49-F238E27FC236}">
                <a16:creationId xmlns:a16="http://schemas.microsoft.com/office/drawing/2014/main" id="{C057DF4E-9027-2E44-AE52-7DB8A25413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637E85-9428-ED4A-8FA7-93F902DCD9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05F3D0-36D0-8C46-99B4-034D0E88F4E4}" type="slidenum">
              <a:rPr lang="en-US" smtClean="0"/>
              <a:t>‹#›</a:t>
            </a:fld>
            <a:endParaRPr lang="en-US"/>
          </a:p>
        </p:txBody>
      </p:sp>
    </p:spTree>
    <p:extLst>
      <p:ext uri="{BB962C8B-B14F-4D97-AF65-F5344CB8AC3E}">
        <p14:creationId xmlns:p14="http://schemas.microsoft.com/office/powerpoint/2010/main" val="2200939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png"/><Relationship Id="rId7" Type="http://schemas.openxmlformats.org/officeDocument/2006/relationships/image" Target="../media/image6.emf"/><Relationship Id="rId12" Type="http://schemas.openxmlformats.org/officeDocument/2006/relationships/image" Target="../media/image11.emf"/><Relationship Id="rId2" Type="http://schemas.openxmlformats.org/officeDocument/2006/relationships/image" Target="../media/image1.emf"/><Relationship Id="rId16" Type="http://schemas.openxmlformats.org/officeDocument/2006/relationships/image" Target="../media/image15.emf"/><Relationship Id="rId1" Type="http://schemas.openxmlformats.org/officeDocument/2006/relationships/slideLayout" Target="../slideLayouts/slideLayout5.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5" Type="http://schemas.openxmlformats.org/officeDocument/2006/relationships/image" Target="../media/image1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eur02.safelinks.protection.outlook.com/ap/w-59584e83/?url=https%3A%2F%2Fclearbank-my.sharepoint.com%2F%3Aw%3A%2Fg%2Fpersonal%2Frajesh_eangoor_clear_bank%2FEYe_FKefp55BkF6ZPTvattYBnwcoaDqqHtQUkx44qUoesg%3Fe%3DDFw5OM&amp;data=04%7C01%7Cneil.syrett%40clear.bank%7C17f52fb9f5194357b05b08d967a18e65%7Cc66e509ac81241ee9c00ae1517b0bb7e%7C0%7C0%7C637654765842185350%7CUnknown%7CTWFpbGZsb3d8eyJWIjoiMC4wLjAwMDAiLCJQIjoiV2luMzIiLCJBTiI6Ik1haWwiLCJXVCI6Mn0%3D%7C1000&amp;sdata=K6glDu9yhXAbt0UnMyvr39igt7SgV9ke3w75uT%2BDKtQ%3D&amp;reserved=0" TargetMode="External"/></Relationships>
</file>

<file path=ppt/slides/_rels/slide11.xml.rels><?xml version="1.0" encoding="UTF-8" standalone="yes"?>
<Relationships xmlns="http://schemas.openxmlformats.org/package/2006/relationships"><Relationship Id="rId13" Type="http://schemas.openxmlformats.org/officeDocument/2006/relationships/image" Target="../media/image36.emf"/><Relationship Id="rId18" Type="http://schemas.openxmlformats.org/officeDocument/2006/relationships/image" Target="../media/image40.emf"/><Relationship Id="rId26" Type="http://schemas.openxmlformats.org/officeDocument/2006/relationships/image" Target="../media/image47.emf"/><Relationship Id="rId39" Type="http://schemas.openxmlformats.org/officeDocument/2006/relationships/image" Target="../media/image59.emf"/><Relationship Id="rId21" Type="http://schemas.openxmlformats.org/officeDocument/2006/relationships/image" Target="../media/image43.emf"/><Relationship Id="rId34" Type="http://schemas.openxmlformats.org/officeDocument/2006/relationships/image" Target="../media/image55.emf"/><Relationship Id="rId42" Type="http://schemas.openxmlformats.org/officeDocument/2006/relationships/image" Target="../media/image62.emf"/><Relationship Id="rId47" Type="http://schemas.openxmlformats.org/officeDocument/2006/relationships/image" Target="../media/image65.emf"/><Relationship Id="rId50" Type="http://schemas.openxmlformats.org/officeDocument/2006/relationships/image" Target="../media/image67.emf"/><Relationship Id="rId55" Type="http://schemas.openxmlformats.org/officeDocument/2006/relationships/image" Target="../media/image70.emf"/><Relationship Id="rId7" Type="http://schemas.openxmlformats.org/officeDocument/2006/relationships/image" Target="../media/image30.emf"/><Relationship Id="rId2" Type="http://schemas.openxmlformats.org/officeDocument/2006/relationships/notesSlide" Target="../notesSlides/notesSlide8.xml"/><Relationship Id="rId16" Type="http://schemas.openxmlformats.org/officeDocument/2006/relationships/image" Target="../media/image39.emf"/><Relationship Id="rId29" Type="http://schemas.openxmlformats.org/officeDocument/2006/relationships/image" Target="../media/image50.emf"/><Relationship Id="rId11" Type="http://schemas.openxmlformats.org/officeDocument/2006/relationships/image" Target="../media/image34.emf"/><Relationship Id="rId24" Type="http://schemas.openxmlformats.org/officeDocument/2006/relationships/image" Target="../media/image45.emf"/><Relationship Id="rId32" Type="http://schemas.openxmlformats.org/officeDocument/2006/relationships/image" Target="../media/image53.emf"/><Relationship Id="rId37" Type="http://schemas.openxmlformats.org/officeDocument/2006/relationships/image" Target="../media/image57.emf"/><Relationship Id="rId40" Type="http://schemas.openxmlformats.org/officeDocument/2006/relationships/image" Target="../media/image60.emf"/><Relationship Id="rId45" Type="http://schemas.openxmlformats.org/officeDocument/2006/relationships/image" Target="../media/image64.emf"/><Relationship Id="rId53" Type="http://schemas.openxmlformats.org/officeDocument/2006/relationships/image" Target="../media/image68.emf"/><Relationship Id="rId5" Type="http://schemas.openxmlformats.org/officeDocument/2006/relationships/image" Target="../media/image28.emf"/><Relationship Id="rId10" Type="http://schemas.openxmlformats.org/officeDocument/2006/relationships/image" Target="../media/image33.emf"/><Relationship Id="rId19" Type="http://schemas.openxmlformats.org/officeDocument/2006/relationships/image" Target="../media/image41.emf"/><Relationship Id="rId31" Type="http://schemas.openxmlformats.org/officeDocument/2006/relationships/image" Target="../media/image52.emf"/><Relationship Id="rId44" Type="http://schemas.openxmlformats.org/officeDocument/2006/relationships/image" Target="../media/image63.emf"/><Relationship Id="rId52" Type="http://schemas.openxmlformats.org/officeDocument/2006/relationships/image" Target="../media/image19.emf"/><Relationship Id="rId4" Type="http://schemas.openxmlformats.org/officeDocument/2006/relationships/image" Target="../media/image27.emf"/><Relationship Id="rId9" Type="http://schemas.openxmlformats.org/officeDocument/2006/relationships/image" Target="../media/image32.emf"/><Relationship Id="rId14" Type="http://schemas.openxmlformats.org/officeDocument/2006/relationships/image" Target="../media/image37.emf"/><Relationship Id="rId22" Type="http://schemas.openxmlformats.org/officeDocument/2006/relationships/image" Target="../media/image44.emf"/><Relationship Id="rId27" Type="http://schemas.openxmlformats.org/officeDocument/2006/relationships/image" Target="../media/image48.emf"/><Relationship Id="rId30" Type="http://schemas.openxmlformats.org/officeDocument/2006/relationships/image" Target="../media/image51.emf"/><Relationship Id="rId35" Type="http://schemas.openxmlformats.org/officeDocument/2006/relationships/image" Target="../media/image20.emf"/><Relationship Id="rId43" Type="http://schemas.openxmlformats.org/officeDocument/2006/relationships/image" Target="../media/image23.emf"/><Relationship Id="rId48" Type="http://schemas.openxmlformats.org/officeDocument/2006/relationships/image" Target="../media/image66.emf"/><Relationship Id="rId56" Type="http://schemas.openxmlformats.org/officeDocument/2006/relationships/image" Target="../media/image71.emf"/><Relationship Id="rId8" Type="http://schemas.openxmlformats.org/officeDocument/2006/relationships/image" Target="../media/image31.emf"/><Relationship Id="rId51" Type="http://schemas.openxmlformats.org/officeDocument/2006/relationships/image" Target="../media/image17.emf"/><Relationship Id="rId3" Type="http://schemas.openxmlformats.org/officeDocument/2006/relationships/image" Target="../media/image2.png"/><Relationship Id="rId12" Type="http://schemas.openxmlformats.org/officeDocument/2006/relationships/image" Target="../media/image35.emf"/><Relationship Id="rId17" Type="http://schemas.openxmlformats.org/officeDocument/2006/relationships/image" Target="../media/image21.emf"/><Relationship Id="rId25" Type="http://schemas.openxmlformats.org/officeDocument/2006/relationships/image" Target="../media/image46.emf"/><Relationship Id="rId33" Type="http://schemas.openxmlformats.org/officeDocument/2006/relationships/image" Target="../media/image54.emf"/><Relationship Id="rId38" Type="http://schemas.openxmlformats.org/officeDocument/2006/relationships/image" Target="../media/image58.emf"/><Relationship Id="rId46" Type="http://schemas.openxmlformats.org/officeDocument/2006/relationships/image" Target="../media/image22.emf"/><Relationship Id="rId20" Type="http://schemas.openxmlformats.org/officeDocument/2006/relationships/image" Target="../media/image42.emf"/><Relationship Id="rId41" Type="http://schemas.openxmlformats.org/officeDocument/2006/relationships/image" Target="../media/image61.emf"/><Relationship Id="rId54" Type="http://schemas.openxmlformats.org/officeDocument/2006/relationships/image" Target="../media/image69.emf"/><Relationship Id="rId1" Type="http://schemas.openxmlformats.org/officeDocument/2006/relationships/slideLayout" Target="../slideLayouts/slideLayout5.xml"/><Relationship Id="rId6" Type="http://schemas.openxmlformats.org/officeDocument/2006/relationships/image" Target="../media/image29.emf"/><Relationship Id="rId15" Type="http://schemas.openxmlformats.org/officeDocument/2006/relationships/image" Target="../media/image38.emf"/><Relationship Id="rId23" Type="http://schemas.openxmlformats.org/officeDocument/2006/relationships/image" Target="../media/image24.emf"/><Relationship Id="rId28" Type="http://schemas.openxmlformats.org/officeDocument/2006/relationships/image" Target="../media/image49.emf"/><Relationship Id="rId36" Type="http://schemas.openxmlformats.org/officeDocument/2006/relationships/image" Target="../media/image56.emf"/><Relationship Id="rId49" Type="http://schemas.openxmlformats.org/officeDocument/2006/relationships/image" Target="../media/image18.emf"/></Relationships>
</file>

<file path=ppt/slides/_rels/slide12.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1.emf"/><Relationship Id="rId7" Type="http://schemas.openxmlformats.org/officeDocument/2006/relationships/image" Target="../media/image76.emf"/><Relationship Id="rId2" Type="http://schemas.openxmlformats.org/officeDocument/2006/relationships/image" Target="../media/image72.JPG"/><Relationship Id="rId1" Type="http://schemas.openxmlformats.org/officeDocument/2006/relationships/slideLayout" Target="../slideLayouts/slideLayout5.xml"/><Relationship Id="rId6" Type="http://schemas.openxmlformats.org/officeDocument/2006/relationships/image" Target="../media/image75.emf"/><Relationship Id="rId5" Type="http://schemas.openxmlformats.org/officeDocument/2006/relationships/image" Target="../media/image74.svg"/><Relationship Id="rId4" Type="http://schemas.openxmlformats.org/officeDocument/2006/relationships/image" Target="../media/image73.png"/><Relationship Id="rId9" Type="http://schemas.openxmlformats.org/officeDocument/2006/relationships/image" Target="../media/image77.emf"/></Relationships>
</file>

<file path=ppt/slides/_rels/slide13.xml.rels><?xml version="1.0" encoding="UTF-8" standalone="yes"?>
<Relationships xmlns="http://schemas.openxmlformats.org/package/2006/relationships"><Relationship Id="rId8" Type="http://schemas.openxmlformats.org/officeDocument/2006/relationships/image" Target="../media/image82.emf"/><Relationship Id="rId13" Type="http://schemas.openxmlformats.org/officeDocument/2006/relationships/image" Target="../media/image86.emf"/><Relationship Id="rId18" Type="http://schemas.openxmlformats.org/officeDocument/2006/relationships/image" Target="../media/image91.emf"/><Relationship Id="rId3" Type="http://schemas.openxmlformats.org/officeDocument/2006/relationships/image" Target="../media/image2.png"/><Relationship Id="rId21" Type="http://schemas.openxmlformats.org/officeDocument/2006/relationships/image" Target="../media/image94.emf"/><Relationship Id="rId7" Type="http://schemas.openxmlformats.org/officeDocument/2006/relationships/image" Target="../media/image81.emf"/><Relationship Id="rId12" Type="http://schemas.openxmlformats.org/officeDocument/2006/relationships/image" Target="../media/image85.emf"/><Relationship Id="rId17" Type="http://schemas.openxmlformats.org/officeDocument/2006/relationships/image" Target="../media/image90.emf"/><Relationship Id="rId2" Type="http://schemas.openxmlformats.org/officeDocument/2006/relationships/notesSlide" Target="../notesSlides/notesSlide9.xml"/><Relationship Id="rId16" Type="http://schemas.openxmlformats.org/officeDocument/2006/relationships/image" Target="../media/image89.emf"/><Relationship Id="rId20" Type="http://schemas.openxmlformats.org/officeDocument/2006/relationships/image" Target="../media/image93.emf"/><Relationship Id="rId1" Type="http://schemas.openxmlformats.org/officeDocument/2006/relationships/slideLayout" Target="../slideLayouts/slideLayout5.xml"/><Relationship Id="rId6" Type="http://schemas.openxmlformats.org/officeDocument/2006/relationships/image" Target="../media/image80.emf"/><Relationship Id="rId11" Type="http://schemas.openxmlformats.org/officeDocument/2006/relationships/image" Target="../media/image75.emf"/><Relationship Id="rId24" Type="http://schemas.openxmlformats.org/officeDocument/2006/relationships/image" Target="../media/image66.emf"/><Relationship Id="rId5" Type="http://schemas.openxmlformats.org/officeDocument/2006/relationships/image" Target="../media/image79.emf"/><Relationship Id="rId15" Type="http://schemas.openxmlformats.org/officeDocument/2006/relationships/image" Target="../media/image88.emf"/><Relationship Id="rId23" Type="http://schemas.openxmlformats.org/officeDocument/2006/relationships/image" Target="../media/image96.emf"/><Relationship Id="rId10" Type="http://schemas.openxmlformats.org/officeDocument/2006/relationships/image" Target="../media/image84.emf"/><Relationship Id="rId19" Type="http://schemas.openxmlformats.org/officeDocument/2006/relationships/image" Target="../media/image92.emf"/><Relationship Id="rId4" Type="http://schemas.openxmlformats.org/officeDocument/2006/relationships/image" Target="../media/image78.emf"/><Relationship Id="rId9" Type="http://schemas.openxmlformats.org/officeDocument/2006/relationships/image" Target="../media/image83.emf"/><Relationship Id="rId14" Type="http://schemas.openxmlformats.org/officeDocument/2006/relationships/image" Target="../media/image87.emf"/><Relationship Id="rId22" Type="http://schemas.openxmlformats.org/officeDocument/2006/relationships/image" Target="../media/image95.emf"/></Relationships>
</file>

<file path=ppt/slides/_rels/slide14.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image" Target="../media/image98.svg"/><Relationship Id="rId7" Type="http://schemas.openxmlformats.org/officeDocument/2006/relationships/image" Target="../media/image76.emf"/><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75.emf"/><Relationship Id="rId5" Type="http://schemas.openxmlformats.org/officeDocument/2006/relationships/image" Target="../media/image74.svg"/><Relationship Id="rId4" Type="http://schemas.openxmlformats.org/officeDocument/2006/relationships/image" Target="../media/image73.png"/><Relationship Id="rId9" Type="http://schemas.openxmlformats.org/officeDocument/2006/relationships/image" Target="../media/image90.emf"/></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0.em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3.em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2.em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emf"/><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3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2.png"/><Relationship Id="rId7"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7.emf"/><Relationship Id="rId5" Type="http://schemas.openxmlformats.org/officeDocument/2006/relationships/image" Target="../media/image61.emf"/><Relationship Id="rId4" Type="http://schemas.openxmlformats.org/officeDocument/2006/relationships/image" Target="../media/image45.emf"/></Relationships>
</file>

<file path=ppt/slides/_rels/slide31.xml.rels><?xml version="1.0" encoding="UTF-8" standalone="yes"?>
<Relationships xmlns="http://schemas.openxmlformats.org/package/2006/relationships"><Relationship Id="rId8" Type="http://schemas.openxmlformats.org/officeDocument/2006/relationships/image" Target="../media/image109.emf"/><Relationship Id="rId13" Type="http://schemas.openxmlformats.org/officeDocument/2006/relationships/image" Target="../media/image113.emf"/><Relationship Id="rId18" Type="http://schemas.openxmlformats.org/officeDocument/2006/relationships/image" Target="../media/image118.emf"/><Relationship Id="rId3" Type="http://schemas.openxmlformats.org/officeDocument/2006/relationships/image" Target="../media/image104.emf"/><Relationship Id="rId7" Type="http://schemas.openxmlformats.org/officeDocument/2006/relationships/image" Target="../media/image108.emf"/><Relationship Id="rId12" Type="http://schemas.openxmlformats.org/officeDocument/2006/relationships/image" Target="../media/image112.emf"/><Relationship Id="rId17" Type="http://schemas.openxmlformats.org/officeDocument/2006/relationships/image" Target="../media/image117.emf"/><Relationship Id="rId2" Type="http://schemas.openxmlformats.org/officeDocument/2006/relationships/image" Target="../media/image2.png"/><Relationship Id="rId16" Type="http://schemas.openxmlformats.org/officeDocument/2006/relationships/image" Target="../media/image116.emf"/><Relationship Id="rId20" Type="http://schemas.openxmlformats.org/officeDocument/2006/relationships/image" Target="../media/image120.emf"/><Relationship Id="rId1" Type="http://schemas.openxmlformats.org/officeDocument/2006/relationships/slideLayout" Target="../slideLayouts/slideLayout5.xml"/><Relationship Id="rId6" Type="http://schemas.openxmlformats.org/officeDocument/2006/relationships/image" Target="../media/image107.emf"/><Relationship Id="rId11" Type="http://schemas.openxmlformats.org/officeDocument/2006/relationships/image" Target="../media/image111.emf"/><Relationship Id="rId5" Type="http://schemas.openxmlformats.org/officeDocument/2006/relationships/image" Target="../media/image106.emf"/><Relationship Id="rId15" Type="http://schemas.openxmlformats.org/officeDocument/2006/relationships/image" Target="../media/image115.emf"/><Relationship Id="rId10" Type="http://schemas.openxmlformats.org/officeDocument/2006/relationships/image" Target="../media/image102.emf"/><Relationship Id="rId19" Type="http://schemas.openxmlformats.org/officeDocument/2006/relationships/image" Target="../media/image119.emf"/><Relationship Id="rId4" Type="http://schemas.openxmlformats.org/officeDocument/2006/relationships/image" Target="../media/image105.emf"/><Relationship Id="rId9" Type="http://schemas.openxmlformats.org/officeDocument/2006/relationships/image" Target="../media/image110.emf"/><Relationship Id="rId14" Type="http://schemas.openxmlformats.org/officeDocument/2006/relationships/image" Target="../media/image114.emf"/></Relationships>
</file>

<file path=ppt/slides/_rels/slide32.xml.rels><?xml version="1.0" encoding="UTF-8" standalone="yes"?>
<Relationships xmlns="http://schemas.openxmlformats.org/package/2006/relationships"><Relationship Id="rId8" Type="http://schemas.openxmlformats.org/officeDocument/2006/relationships/image" Target="../media/image127.emf"/><Relationship Id="rId13" Type="http://schemas.openxmlformats.org/officeDocument/2006/relationships/image" Target="../media/image131.emf"/><Relationship Id="rId18" Type="http://schemas.openxmlformats.org/officeDocument/2006/relationships/image" Target="../media/image2.png"/><Relationship Id="rId3" Type="http://schemas.openxmlformats.org/officeDocument/2006/relationships/image" Target="../media/image122.emf"/><Relationship Id="rId7" Type="http://schemas.openxmlformats.org/officeDocument/2006/relationships/image" Target="../media/image126.emf"/><Relationship Id="rId12" Type="http://schemas.openxmlformats.org/officeDocument/2006/relationships/image" Target="../media/image103.emf"/><Relationship Id="rId17" Type="http://schemas.openxmlformats.org/officeDocument/2006/relationships/image" Target="../media/image135.emf"/><Relationship Id="rId2" Type="http://schemas.openxmlformats.org/officeDocument/2006/relationships/image" Target="../media/image121.emf"/><Relationship Id="rId16" Type="http://schemas.openxmlformats.org/officeDocument/2006/relationships/image" Target="../media/image134.emf"/><Relationship Id="rId1" Type="http://schemas.openxmlformats.org/officeDocument/2006/relationships/slideLayout" Target="../slideLayouts/slideLayout5.xml"/><Relationship Id="rId6" Type="http://schemas.openxmlformats.org/officeDocument/2006/relationships/image" Target="../media/image125.emf"/><Relationship Id="rId11" Type="http://schemas.openxmlformats.org/officeDocument/2006/relationships/image" Target="../media/image130.emf"/><Relationship Id="rId5" Type="http://schemas.openxmlformats.org/officeDocument/2006/relationships/image" Target="../media/image124.emf"/><Relationship Id="rId15" Type="http://schemas.openxmlformats.org/officeDocument/2006/relationships/image" Target="../media/image133.emf"/><Relationship Id="rId10" Type="http://schemas.openxmlformats.org/officeDocument/2006/relationships/image" Target="../media/image129.emf"/><Relationship Id="rId4" Type="http://schemas.openxmlformats.org/officeDocument/2006/relationships/image" Target="../media/image123.emf"/><Relationship Id="rId9" Type="http://schemas.openxmlformats.org/officeDocument/2006/relationships/image" Target="../media/image128.emf"/><Relationship Id="rId14" Type="http://schemas.openxmlformats.org/officeDocument/2006/relationships/image" Target="../media/image132.emf"/></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image" Target="../media/image98.svg"/><Relationship Id="rId7" Type="http://schemas.openxmlformats.org/officeDocument/2006/relationships/image" Target="../media/image76.emf"/><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75.emf"/><Relationship Id="rId5" Type="http://schemas.openxmlformats.org/officeDocument/2006/relationships/image" Target="../media/image74.sv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8" Type="http://schemas.openxmlformats.org/officeDocument/2006/relationships/image" Target="../media/image141.svg"/><Relationship Id="rId13" Type="http://schemas.openxmlformats.org/officeDocument/2006/relationships/image" Target="../media/image145.emf"/><Relationship Id="rId3" Type="http://schemas.openxmlformats.org/officeDocument/2006/relationships/image" Target="../media/image136.emf"/><Relationship Id="rId7" Type="http://schemas.openxmlformats.org/officeDocument/2006/relationships/image" Target="../media/image140.png"/><Relationship Id="rId12" Type="http://schemas.openxmlformats.org/officeDocument/2006/relationships/image" Target="../media/image144.emf"/><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39.jpeg"/><Relationship Id="rId11" Type="http://schemas.openxmlformats.org/officeDocument/2006/relationships/image" Target="../media/image143.emf"/><Relationship Id="rId5" Type="http://schemas.openxmlformats.org/officeDocument/2006/relationships/image" Target="../media/image138.png"/><Relationship Id="rId10" Type="http://schemas.openxmlformats.org/officeDocument/2006/relationships/image" Target="../media/image142.emf"/><Relationship Id="rId4" Type="http://schemas.openxmlformats.org/officeDocument/2006/relationships/image" Target="../media/image137.png"/><Relationship Id="rId9" Type="http://schemas.openxmlformats.org/officeDocument/2006/relationships/image" Target="../media/image76.emf"/></Relationships>
</file>

<file path=ppt/slides/_rels/slide37.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7.emf"/></Relationships>
</file>

<file path=ppt/slides/_rels/slide38.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image" Target="../media/image148.emf"/><Relationship Id="rId1" Type="http://schemas.openxmlformats.org/officeDocument/2006/relationships/slideLayout" Target="../slideLayouts/slideLayout7.xml"/><Relationship Id="rId5" Type="http://schemas.openxmlformats.org/officeDocument/2006/relationships/image" Target="../media/image77.emf"/><Relationship Id="rId4" Type="http://schemas.openxmlformats.org/officeDocument/2006/relationships/image" Target="../media/image150.emf"/></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52.png"/><Relationship Id="rId4" Type="http://schemas.openxmlformats.org/officeDocument/2006/relationships/image" Target="../media/image15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emf"/><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40.xml.rels><?xml version="1.0" encoding="UTF-8" standalone="yes"?>
<Relationships xmlns="http://schemas.openxmlformats.org/package/2006/relationships"><Relationship Id="rId8" Type="http://schemas.openxmlformats.org/officeDocument/2006/relationships/image" Target="../media/image156.svg"/><Relationship Id="rId13" Type="http://schemas.openxmlformats.org/officeDocument/2006/relationships/image" Target="../media/image161.png"/><Relationship Id="rId18" Type="http://schemas.openxmlformats.org/officeDocument/2006/relationships/image" Target="../media/image166.svg"/><Relationship Id="rId3" Type="http://schemas.openxmlformats.org/officeDocument/2006/relationships/image" Target="../media/image153.png"/><Relationship Id="rId21" Type="http://schemas.openxmlformats.org/officeDocument/2006/relationships/image" Target="../media/image169.svg"/><Relationship Id="rId7" Type="http://schemas.openxmlformats.org/officeDocument/2006/relationships/image" Target="../media/image155.png"/><Relationship Id="rId12" Type="http://schemas.openxmlformats.org/officeDocument/2006/relationships/image" Target="../media/image160.png"/><Relationship Id="rId17" Type="http://schemas.openxmlformats.org/officeDocument/2006/relationships/image" Target="../media/image165.png"/><Relationship Id="rId2" Type="http://schemas.openxmlformats.org/officeDocument/2006/relationships/notesSlide" Target="../notesSlides/notesSlide19.xml"/><Relationship Id="rId16" Type="http://schemas.openxmlformats.org/officeDocument/2006/relationships/image" Target="../media/image164.svg"/><Relationship Id="rId20" Type="http://schemas.openxmlformats.org/officeDocument/2006/relationships/image" Target="../media/image168.png"/><Relationship Id="rId1" Type="http://schemas.openxmlformats.org/officeDocument/2006/relationships/slideLayout" Target="../slideLayouts/slideLayout7.xml"/><Relationship Id="rId6" Type="http://schemas.openxmlformats.org/officeDocument/2006/relationships/image" Target="../media/image74.svg"/><Relationship Id="rId11" Type="http://schemas.openxmlformats.org/officeDocument/2006/relationships/image" Target="../media/image159.jpeg"/><Relationship Id="rId5" Type="http://schemas.openxmlformats.org/officeDocument/2006/relationships/image" Target="../media/image73.png"/><Relationship Id="rId15" Type="http://schemas.openxmlformats.org/officeDocument/2006/relationships/image" Target="../media/image163.png"/><Relationship Id="rId10" Type="http://schemas.openxmlformats.org/officeDocument/2006/relationships/image" Target="../media/image158.png"/><Relationship Id="rId19" Type="http://schemas.openxmlformats.org/officeDocument/2006/relationships/image" Target="../media/image167.jpeg"/><Relationship Id="rId4" Type="http://schemas.openxmlformats.org/officeDocument/2006/relationships/image" Target="../media/image154.svg"/><Relationship Id="rId9" Type="http://schemas.openxmlformats.org/officeDocument/2006/relationships/image" Target="../media/image157.png"/><Relationship Id="rId14" Type="http://schemas.openxmlformats.org/officeDocument/2006/relationships/image" Target="../media/image162.png"/><Relationship Id="rId22" Type="http://schemas.openxmlformats.org/officeDocument/2006/relationships/image" Target="../media/image75.emf"/></Relationships>
</file>

<file path=ppt/slides/_rels/slide41.xml.rels><?xml version="1.0" encoding="UTF-8" standalone="yes"?>
<Relationships xmlns="http://schemas.openxmlformats.org/package/2006/relationships"><Relationship Id="rId3" Type="http://schemas.openxmlformats.org/officeDocument/2006/relationships/image" Target="../media/image170.emf"/><Relationship Id="rId7" Type="http://schemas.openxmlformats.org/officeDocument/2006/relationships/image" Target="../media/image68.emf"/><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7.emf"/><Relationship Id="rId5" Type="http://schemas.openxmlformats.org/officeDocument/2006/relationships/image" Target="../media/image99.emf"/><Relationship Id="rId4" Type="http://schemas.openxmlformats.org/officeDocument/2006/relationships/image" Target="../media/image75.emf"/></Relationships>
</file>

<file path=ppt/slides/_rels/slide42.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41.emf"/><Relationship Id="rId18" Type="http://schemas.openxmlformats.org/officeDocument/2006/relationships/image" Target="../media/image178.emf"/><Relationship Id="rId3" Type="http://schemas.openxmlformats.org/officeDocument/2006/relationships/image" Target="../media/image171.png"/><Relationship Id="rId7" Type="http://schemas.openxmlformats.org/officeDocument/2006/relationships/image" Target="../media/image172.png"/><Relationship Id="rId12" Type="http://schemas.openxmlformats.org/officeDocument/2006/relationships/image" Target="../media/image43.emf"/><Relationship Id="rId17" Type="http://schemas.openxmlformats.org/officeDocument/2006/relationships/image" Target="../media/image177.emf"/><Relationship Id="rId2" Type="http://schemas.openxmlformats.org/officeDocument/2006/relationships/notesSlide" Target="../notesSlides/notesSlide21.xml"/><Relationship Id="rId16" Type="http://schemas.openxmlformats.org/officeDocument/2006/relationships/image" Target="../media/image176.emf"/><Relationship Id="rId1" Type="http://schemas.openxmlformats.org/officeDocument/2006/relationships/slideLayout" Target="../slideLayouts/slideLayout7.xml"/><Relationship Id="rId6" Type="http://schemas.openxmlformats.org/officeDocument/2006/relationships/image" Target="../media/image74.svg"/><Relationship Id="rId11" Type="http://schemas.openxmlformats.org/officeDocument/2006/relationships/image" Target="../media/image54.emf"/><Relationship Id="rId5" Type="http://schemas.openxmlformats.org/officeDocument/2006/relationships/image" Target="../media/image73.png"/><Relationship Id="rId15" Type="http://schemas.openxmlformats.org/officeDocument/2006/relationships/image" Target="../media/image75.emf"/><Relationship Id="rId10" Type="http://schemas.openxmlformats.org/officeDocument/2006/relationships/image" Target="../media/image175.png"/><Relationship Id="rId19" Type="http://schemas.openxmlformats.org/officeDocument/2006/relationships/image" Target="../media/image179.emf"/><Relationship Id="rId4" Type="http://schemas.microsoft.com/office/2007/relationships/hdphoto" Target="../media/hdphoto1.wdp"/><Relationship Id="rId9" Type="http://schemas.openxmlformats.org/officeDocument/2006/relationships/image" Target="../media/image174.png"/><Relationship Id="rId14" Type="http://schemas.openxmlformats.org/officeDocument/2006/relationships/image" Target="../media/image40.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180.emf"/><Relationship Id="rId7" Type="http://schemas.openxmlformats.org/officeDocument/2006/relationships/image" Target="../media/image99.emf"/><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75.emf"/><Relationship Id="rId5" Type="http://schemas.openxmlformats.org/officeDocument/2006/relationships/image" Target="../media/image181.png"/><Relationship Id="rId4" Type="http://schemas.openxmlformats.org/officeDocument/2006/relationships/image" Target="../media/image61.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3" Type="http://schemas.openxmlformats.org/officeDocument/2006/relationships/image" Target="../media/image188.emf"/><Relationship Id="rId18" Type="http://schemas.openxmlformats.org/officeDocument/2006/relationships/image" Target="../media/image192.emf"/><Relationship Id="rId26" Type="http://schemas.openxmlformats.org/officeDocument/2006/relationships/image" Target="../media/image200.emf"/><Relationship Id="rId3" Type="http://schemas.openxmlformats.org/officeDocument/2006/relationships/image" Target="../media/image2.png"/><Relationship Id="rId21" Type="http://schemas.openxmlformats.org/officeDocument/2006/relationships/image" Target="../media/image195.emf"/><Relationship Id="rId34" Type="http://schemas.openxmlformats.org/officeDocument/2006/relationships/image" Target="../media/image208.emf"/><Relationship Id="rId7" Type="http://schemas.openxmlformats.org/officeDocument/2006/relationships/image" Target="../media/image184.emf"/><Relationship Id="rId12" Type="http://schemas.openxmlformats.org/officeDocument/2006/relationships/image" Target="../media/image187.emf"/><Relationship Id="rId17" Type="http://schemas.openxmlformats.org/officeDocument/2006/relationships/image" Target="../media/image191.emf"/><Relationship Id="rId25" Type="http://schemas.openxmlformats.org/officeDocument/2006/relationships/image" Target="../media/image199.emf"/><Relationship Id="rId33" Type="http://schemas.openxmlformats.org/officeDocument/2006/relationships/image" Target="../media/image207.emf"/><Relationship Id="rId2" Type="http://schemas.openxmlformats.org/officeDocument/2006/relationships/notesSlide" Target="../notesSlides/notesSlide25.xml"/><Relationship Id="rId16" Type="http://schemas.openxmlformats.org/officeDocument/2006/relationships/image" Target="../media/image179.emf"/><Relationship Id="rId20" Type="http://schemas.openxmlformats.org/officeDocument/2006/relationships/image" Target="../media/image194.emf"/><Relationship Id="rId29" Type="http://schemas.openxmlformats.org/officeDocument/2006/relationships/image" Target="../media/image203.emf"/><Relationship Id="rId1" Type="http://schemas.openxmlformats.org/officeDocument/2006/relationships/slideLayout" Target="../slideLayouts/slideLayout5.xml"/><Relationship Id="rId6" Type="http://schemas.openxmlformats.org/officeDocument/2006/relationships/image" Target="../media/image77.emf"/><Relationship Id="rId11" Type="http://schemas.openxmlformats.org/officeDocument/2006/relationships/image" Target="../media/image180.emf"/><Relationship Id="rId24" Type="http://schemas.openxmlformats.org/officeDocument/2006/relationships/image" Target="../media/image198.emf"/><Relationship Id="rId32" Type="http://schemas.openxmlformats.org/officeDocument/2006/relationships/image" Target="../media/image206.emf"/><Relationship Id="rId5" Type="http://schemas.openxmlformats.org/officeDocument/2006/relationships/image" Target="../media/image183.emf"/><Relationship Id="rId15" Type="http://schemas.openxmlformats.org/officeDocument/2006/relationships/image" Target="../media/image190.emf"/><Relationship Id="rId23" Type="http://schemas.openxmlformats.org/officeDocument/2006/relationships/image" Target="../media/image197.emf"/><Relationship Id="rId28" Type="http://schemas.openxmlformats.org/officeDocument/2006/relationships/image" Target="../media/image202.emf"/><Relationship Id="rId36" Type="http://schemas.openxmlformats.org/officeDocument/2006/relationships/image" Target="../media/image210.emf"/><Relationship Id="rId10" Type="http://schemas.openxmlformats.org/officeDocument/2006/relationships/image" Target="../media/image170.emf"/><Relationship Id="rId19" Type="http://schemas.openxmlformats.org/officeDocument/2006/relationships/image" Target="../media/image193.emf"/><Relationship Id="rId31" Type="http://schemas.openxmlformats.org/officeDocument/2006/relationships/image" Target="../media/image205.emf"/><Relationship Id="rId4" Type="http://schemas.openxmlformats.org/officeDocument/2006/relationships/image" Target="../media/image182.emf"/><Relationship Id="rId9" Type="http://schemas.openxmlformats.org/officeDocument/2006/relationships/image" Target="../media/image186.emf"/><Relationship Id="rId14" Type="http://schemas.openxmlformats.org/officeDocument/2006/relationships/image" Target="../media/image189.emf"/><Relationship Id="rId22" Type="http://schemas.openxmlformats.org/officeDocument/2006/relationships/image" Target="../media/image196.emf"/><Relationship Id="rId27" Type="http://schemas.openxmlformats.org/officeDocument/2006/relationships/image" Target="../media/image201.emf"/><Relationship Id="rId30" Type="http://schemas.openxmlformats.org/officeDocument/2006/relationships/image" Target="../media/image204.emf"/><Relationship Id="rId35" Type="http://schemas.openxmlformats.org/officeDocument/2006/relationships/image" Target="../media/image209.emf"/><Relationship Id="rId8" Type="http://schemas.openxmlformats.org/officeDocument/2006/relationships/image" Target="../media/image185.emf"/></Relationships>
</file>

<file path=ppt/slides/_rels/slide47.xml.rels><?xml version="1.0" encoding="UTF-8" standalone="yes"?>
<Relationships xmlns="http://schemas.openxmlformats.org/package/2006/relationships"><Relationship Id="rId13" Type="http://schemas.openxmlformats.org/officeDocument/2006/relationships/image" Target="../media/image36.emf"/><Relationship Id="rId18" Type="http://schemas.openxmlformats.org/officeDocument/2006/relationships/image" Target="../media/image40.emf"/><Relationship Id="rId26" Type="http://schemas.openxmlformats.org/officeDocument/2006/relationships/image" Target="../media/image47.emf"/><Relationship Id="rId39" Type="http://schemas.openxmlformats.org/officeDocument/2006/relationships/image" Target="../media/image59.emf"/><Relationship Id="rId21" Type="http://schemas.openxmlformats.org/officeDocument/2006/relationships/image" Target="../media/image43.emf"/><Relationship Id="rId34" Type="http://schemas.openxmlformats.org/officeDocument/2006/relationships/image" Target="../media/image55.emf"/><Relationship Id="rId42" Type="http://schemas.openxmlformats.org/officeDocument/2006/relationships/image" Target="../media/image62.emf"/><Relationship Id="rId47" Type="http://schemas.openxmlformats.org/officeDocument/2006/relationships/image" Target="../media/image65.emf"/><Relationship Id="rId50" Type="http://schemas.openxmlformats.org/officeDocument/2006/relationships/image" Target="../media/image67.emf"/><Relationship Id="rId55" Type="http://schemas.openxmlformats.org/officeDocument/2006/relationships/image" Target="../media/image70.emf"/><Relationship Id="rId7" Type="http://schemas.openxmlformats.org/officeDocument/2006/relationships/image" Target="../media/image30.emf"/><Relationship Id="rId2" Type="http://schemas.openxmlformats.org/officeDocument/2006/relationships/notesSlide" Target="../notesSlides/notesSlide26.xml"/><Relationship Id="rId16" Type="http://schemas.openxmlformats.org/officeDocument/2006/relationships/image" Target="../media/image39.emf"/><Relationship Id="rId29" Type="http://schemas.openxmlformats.org/officeDocument/2006/relationships/image" Target="../media/image50.emf"/><Relationship Id="rId11" Type="http://schemas.openxmlformats.org/officeDocument/2006/relationships/image" Target="../media/image34.emf"/><Relationship Id="rId24" Type="http://schemas.openxmlformats.org/officeDocument/2006/relationships/image" Target="../media/image45.emf"/><Relationship Id="rId32" Type="http://schemas.openxmlformats.org/officeDocument/2006/relationships/image" Target="../media/image53.emf"/><Relationship Id="rId37" Type="http://schemas.openxmlformats.org/officeDocument/2006/relationships/image" Target="../media/image57.emf"/><Relationship Id="rId40" Type="http://schemas.openxmlformats.org/officeDocument/2006/relationships/image" Target="../media/image60.emf"/><Relationship Id="rId45" Type="http://schemas.openxmlformats.org/officeDocument/2006/relationships/image" Target="../media/image64.emf"/><Relationship Id="rId53" Type="http://schemas.openxmlformats.org/officeDocument/2006/relationships/image" Target="../media/image68.emf"/><Relationship Id="rId5" Type="http://schemas.openxmlformats.org/officeDocument/2006/relationships/image" Target="../media/image28.emf"/><Relationship Id="rId10" Type="http://schemas.openxmlformats.org/officeDocument/2006/relationships/image" Target="../media/image33.emf"/><Relationship Id="rId19" Type="http://schemas.openxmlformats.org/officeDocument/2006/relationships/image" Target="../media/image41.emf"/><Relationship Id="rId31" Type="http://schemas.openxmlformats.org/officeDocument/2006/relationships/image" Target="../media/image52.emf"/><Relationship Id="rId44" Type="http://schemas.openxmlformats.org/officeDocument/2006/relationships/image" Target="../media/image63.emf"/><Relationship Id="rId52" Type="http://schemas.openxmlformats.org/officeDocument/2006/relationships/image" Target="../media/image19.emf"/><Relationship Id="rId4" Type="http://schemas.openxmlformats.org/officeDocument/2006/relationships/image" Target="../media/image27.emf"/><Relationship Id="rId9" Type="http://schemas.openxmlformats.org/officeDocument/2006/relationships/image" Target="../media/image32.emf"/><Relationship Id="rId14" Type="http://schemas.openxmlformats.org/officeDocument/2006/relationships/image" Target="../media/image37.emf"/><Relationship Id="rId22" Type="http://schemas.openxmlformats.org/officeDocument/2006/relationships/image" Target="../media/image44.emf"/><Relationship Id="rId27" Type="http://schemas.openxmlformats.org/officeDocument/2006/relationships/image" Target="../media/image48.emf"/><Relationship Id="rId30" Type="http://schemas.openxmlformats.org/officeDocument/2006/relationships/image" Target="../media/image51.emf"/><Relationship Id="rId35" Type="http://schemas.openxmlformats.org/officeDocument/2006/relationships/image" Target="../media/image20.emf"/><Relationship Id="rId43" Type="http://schemas.openxmlformats.org/officeDocument/2006/relationships/image" Target="../media/image23.emf"/><Relationship Id="rId48" Type="http://schemas.openxmlformats.org/officeDocument/2006/relationships/image" Target="../media/image66.emf"/><Relationship Id="rId56" Type="http://schemas.openxmlformats.org/officeDocument/2006/relationships/image" Target="../media/image71.emf"/><Relationship Id="rId8" Type="http://schemas.openxmlformats.org/officeDocument/2006/relationships/image" Target="../media/image31.emf"/><Relationship Id="rId51" Type="http://schemas.openxmlformats.org/officeDocument/2006/relationships/image" Target="../media/image17.emf"/><Relationship Id="rId3" Type="http://schemas.openxmlformats.org/officeDocument/2006/relationships/image" Target="../media/image2.png"/><Relationship Id="rId12" Type="http://schemas.openxmlformats.org/officeDocument/2006/relationships/image" Target="../media/image35.emf"/><Relationship Id="rId17" Type="http://schemas.openxmlformats.org/officeDocument/2006/relationships/image" Target="../media/image21.emf"/><Relationship Id="rId25" Type="http://schemas.openxmlformats.org/officeDocument/2006/relationships/image" Target="../media/image46.emf"/><Relationship Id="rId33" Type="http://schemas.openxmlformats.org/officeDocument/2006/relationships/image" Target="../media/image54.emf"/><Relationship Id="rId38" Type="http://schemas.openxmlformats.org/officeDocument/2006/relationships/image" Target="../media/image58.emf"/><Relationship Id="rId46" Type="http://schemas.openxmlformats.org/officeDocument/2006/relationships/image" Target="../media/image22.emf"/><Relationship Id="rId20" Type="http://schemas.openxmlformats.org/officeDocument/2006/relationships/image" Target="../media/image42.emf"/><Relationship Id="rId41" Type="http://schemas.openxmlformats.org/officeDocument/2006/relationships/image" Target="../media/image61.emf"/><Relationship Id="rId54" Type="http://schemas.openxmlformats.org/officeDocument/2006/relationships/image" Target="../media/image69.emf"/><Relationship Id="rId1" Type="http://schemas.openxmlformats.org/officeDocument/2006/relationships/slideLayout" Target="../slideLayouts/slideLayout5.xml"/><Relationship Id="rId6" Type="http://schemas.openxmlformats.org/officeDocument/2006/relationships/image" Target="../media/image29.emf"/><Relationship Id="rId15" Type="http://schemas.openxmlformats.org/officeDocument/2006/relationships/image" Target="../media/image38.emf"/><Relationship Id="rId23" Type="http://schemas.openxmlformats.org/officeDocument/2006/relationships/image" Target="../media/image24.emf"/><Relationship Id="rId28" Type="http://schemas.openxmlformats.org/officeDocument/2006/relationships/image" Target="../media/image49.emf"/><Relationship Id="rId36" Type="http://schemas.openxmlformats.org/officeDocument/2006/relationships/image" Target="../media/image56.emf"/><Relationship Id="rId49" Type="http://schemas.openxmlformats.org/officeDocument/2006/relationships/image" Target="../media/image18.emf"/></Relationships>
</file>

<file path=ppt/slides/_rels/slide48.xml.rels><?xml version="1.0" encoding="UTF-8" standalone="yes"?>
<Relationships xmlns="http://schemas.openxmlformats.org/package/2006/relationships"><Relationship Id="rId3" Type="http://schemas.openxmlformats.org/officeDocument/2006/relationships/image" Target="../media/image211.emf"/><Relationship Id="rId7" Type="http://schemas.openxmlformats.org/officeDocument/2006/relationships/image" Target="../media/image215.emf"/><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214.emf"/><Relationship Id="rId5" Type="http://schemas.openxmlformats.org/officeDocument/2006/relationships/image" Target="../media/image213.emf"/><Relationship Id="rId4" Type="http://schemas.openxmlformats.org/officeDocument/2006/relationships/image" Target="../media/image212.em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dev.azure.com/cbinfrastructure/CBI%20Documents/_wiki/wikis/CBI-Documents.wiki/4578/Baseline-DOD-and-DOR" TargetMode="External"/><Relationship Id="rId3" Type="http://schemas.openxmlformats.org/officeDocument/2006/relationships/image" Target="../media/image2.png"/><Relationship Id="rId7" Type="http://schemas.openxmlformats.org/officeDocument/2006/relationships/hyperlink" Target="https://eur02.safelinks.protection.outlook.com/ap/w-59584e83/?url=https%3A%2F%2Fclearbank-my.sharepoint.com%2F%3Aw%3A%2Fg%2Fpersonal%2Frajesh_eangoor_clear_bank%2FEWhIfbGRa9pAiSVFYgWPCvUBDClwCWL9VqF05hER5Pot-A%3Fe%3DQdEEEU&amp;data=04%7C01%7Cneil.syrett%40clear.bank%7C17f52fb9f5194357b05b08d967a18e65%7Cc66e509ac81241ee9c00ae1517b0bb7e%7C0%7C0%7C637654765842175397%7CUnknown%7CTWFpbGZsb3d8eyJWIjoiMC4wLjAwMDAiLCJQIjoiV2luMzIiLCJBTiI6Ik1haWwiLCJXVCI6Mn0%3D%7C1000&amp;sdata=qKQhLRUvH33K5Wktk3%2Fm6hfit5r53Qw66%2B6aF%2FjaGoQ%3D&amp;reserved=0" TargetMode="External"/><Relationship Id="rId12" Type="http://schemas.openxmlformats.org/officeDocument/2006/relationships/hyperlink" Target="https://eur02.safelinks.protection.outlook.com/?url=https%3A%2F%2Fdev.azure.com%2Fcbinfrastructure%2Fcbi%2F_wiki%2Fwikis%2Farchitecture%2520governance%2F3346%2FTestMaturity-SelfAssessmentGuide&amp;data=04%7C01%7Cneil.syrett%40clear.bank%7C17f52fb9f5194357b05b08d967a18e65%7Cc66e509ac81241ee9c00ae1517b0bb7e%7C0%7C0%7C637654765842195309%7CUnknown%7CTWFpbGZsb3d8eyJWIjoiMC4wLjAwMDAiLCJQIjoiV2luMzIiLCJBTiI6Ik1haWwiLCJXVCI6Mn0%3D%7C1000&amp;sdata=hd7f4crxDVY2V24%2BWj4vLGfVk%2B8mfO9Q8g1W9RFxNjQ%3D&amp;reserved=0"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eur02.safelinks.protection.outlook.com/ap/w-59584e83/?url=https%3A%2F%2Fclearbank.sharepoint.com%2F%3Aw%3A%2Fs%2FIT%2FEapBh_-AF8ZDsbCL90DSfOQBATZgOBNtlLp6gqGutgei5w%3Fe%3Dq23bpA&amp;data=04%7C01%7Cneil.syrett%40clear.bank%7C17f52fb9f5194357b05b08d967a18e65%7Cc66e509ac81241ee9c00ae1517b0bb7e%7C0%7C0%7C637654765842165446%7CUnknown%7CTWFpbGZsb3d8eyJWIjoiMC4wLjAwMDAiLCJQIjoiV2luMzIiLCJBTiI6Ik1haWwiLCJXVCI6Mn0%3D%7C1000&amp;sdata=odpq0MBxkg1zpEt7698bwp5UNS8pcVOeQuOTMtn%2F%2BEo%3D&amp;reserved=0" TargetMode="External"/><Relationship Id="rId11" Type="http://schemas.openxmlformats.org/officeDocument/2006/relationships/hyperlink" Target="https://eur02.safelinks.protection.outlook.com/ap/p-59584e83/?url=https%3A%2F%2Fclearbank-my.sharepoint.com%2F%3Ap%3A%2Fg%2Fpersonal%2Frajesh_eangoor_clear_bank%2FEaEuVDWGY7lGgJHGnG6qXAUBY_8ryubBaNI-aY4MX_xWsA%3Fe%3DoNV29V&amp;data=04%7C01%7Cneil.syrett%40clear.bank%7C17f52fb9f5194357b05b08d967a18e65%7Cc66e509ac81241ee9c00ae1517b0bb7e%7C0%7C0%7C637654765842185350%7CUnknown%7CTWFpbGZsb3d8eyJWIjoiMC4wLjAwMDAiLCJQIjoiV2luMzIiLCJBTiI6Ik1haWwiLCJXVCI6Mn0%3D%7C1000&amp;sdata=tAIbY7eoewOFqv2exvP9s3zz3aIOTEEJvhq7JoZkWXs%3D&amp;reserved=0" TargetMode="External"/><Relationship Id="rId5" Type="http://schemas.openxmlformats.org/officeDocument/2006/relationships/hyperlink" Target="https://eur02.safelinks.protection.outlook.com/ap/w-59584e83/?url=https%3A%2F%2Fclearbank-my.sharepoint.com%2F%3Aw%3A%2Fg%2Fpersonal%2Frajesh_eangoor_clear_bank%2FEadzeKKkRXVCvkHdMtVS8csBegPY41r36iyRfXlsvDifRA%3Fe%3DaON9to&amp;data=04%7C01%7Cneil.syrett%40clear.bank%7C17f52fb9f5194357b05b08d967a18e65%7Cc66e509ac81241ee9c00ae1517b0bb7e%7C0%7C0%7C637654765842165446%7CUnknown%7CTWFpbGZsb3d8eyJWIjoiMC4wLjAwMDAiLCJQIjoiV2luMzIiLCJBTiI6Ik1haWwiLCJXVCI6Mn0%3D%7C1000&amp;sdata=FJxezSAuWSW4VY1YjM4PTulafNjQ54viDpU%2Bvn5COZ4%3D&amp;reserved=0" TargetMode="External"/><Relationship Id="rId10" Type="http://schemas.openxmlformats.org/officeDocument/2006/relationships/hyperlink" Target="https://eur02.safelinks.protection.outlook.com/?url=https%3A%2F%2Fdev.azure.com%2Fcbinfrastructure%2Fcbi%2F_wiki%2Fwikis%2Farchitecture%2520governance%2F1012%2FTest-Chapter&amp;data=04%7C01%7Cneil.syrett%40clear.bank%7C17f52fb9f5194357b05b08d967a18e65%7Cc66e509ac81241ee9c00ae1517b0bb7e%7C0%7C0%7C637654765842175397%7CUnknown%7CTWFpbGZsb3d8eyJWIjoiMC4wLjAwMDAiLCJQIjoiV2luMzIiLCJBTiI6Ik1haWwiLCJXVCI6Mn0%3D%7C1000&amp;sdata=x%2B5j0qR38TMYiB5S3cCmrbX1sV%2Fu5NZGKhJMuNJuCpA%3D&amp;reserved=0" TargetMode="External"/><Relationship Id="rId4" Type="http://schemas.openxmlformats.org/officeDocument/2006/relationships/hyperlink" Target="https://eur02.safelinks.protection.outlook.com/ap/w-59584e83/?url=https%3A%2F%2Fclearbank-my.sharepoint.com%2F%3Aw%3A%2Fg%2Fpersonal%2Frajesh_eangoor_clear_bank%2FEQ5G6ZKt_k1DuYPf8mhyQRoBciXmbvLjVrQyiqa6ows7gw%3Fe%3DBMTend&amp;data=04%7C01%7Cneil.syrett%40clear.bank%7C17f52fb9f5194357b05b08d967a18e65%7Cc66e509ac81241ee9c00ae1517b0bb7e%7C0%7C0%7C637654765842155485%7CUnknown%7CTWFpbGZsb3d8eyJWIjoiMC4wLjAwMDAiLCJQIjoiV2luMzIiLCJBTiI6Ik1haWwiLCJXVCI6Mn0%3D%7C1000&amp;sdata=qkIt4w4IuYyAHgww5VYb%2Bgq3BfbaBWeFxohLyPThkLA%3D&amp;reserved=0" TargetMode="External"/><Relationship Id="rId9" Type="http://schemas.openxmlformats.org/officeDocument/2006/relationships/hyperlink" Target="https://eur02.safelinks.protection.outlook.com/?url=https%3A%2F%2Fdev.azure.com%2Fcbinfrastructure%2Fcbi%2F_wiki%2Fwikis%2Farchitecture%2520governance%2F1013%2FTeam-Goat(QA)-PR-Review-guidelines&amp;data=04%7C01%7Cneil.syrett%40clear.bank%7C17f52fb9f5194357b05b08d967a18e65%7Cc66e509ac81241ee9c00ae1517b0bb7e%7C0%7C0%7C637654765842185350%7CUnknown%7CTWFpbGZsb3d8eyJWIjoiMC4wLjAwMDAiLCJQIjoiV2luMzIiLCJBTiI6Ik1haWwiLCJXVCI6Mn0%3D%7C1000&amp;sdata=697QmXbtbj6y5Af%2FfdWECojXfFIhsE4I2GHo5DJT6RA%3D&amp;reserved=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8F67AA2-05C2-7543-B8E3-104A4DCD45E3}"/>
              </a:ext>
            </a:extLst>
          </p:cNvPr>
          <p:cNvSpPr/>
          <p:nvPr/>
        </p:nvSpPr>
        <p:spPr>
          <a:xfrm>
            <a:off x="0" y="0"/>
            <a:ext cx="12192000" cy="6858000"/>
          </a:xfrm>
          <a:prstGeom prst="rect">
            <a:avLst/>
          </a:prstGeom>
          <a:solidFill>
            <a:srgbClr val="E4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pic>
        <p:nvPicPr>
          <p:cNvPr id="6" name="Picture 5">
            <a:extLst>
              <a:ext uri="{FF2B5EF4-FFF2-40B4-BE49-F238E27FC236}">
                <a16:creationId xmlns:a16="http://schemas.microsoft.com/office/drawing/2014/main" id="{3ADD5CB4-C20F-394A-B185-EC69BE88C415}"/>
              </a:ext>
            </a:extLst>
          </p:cNvPr>
          <p:cNvPicPr>
            <a:picLocks noChangeAspect="1"/>
          </p:cNvPicPr>
          <p:nvPr/>
        </p:nvPicPr>
        <p:blipFill>
          <a:blip r:embed="rId2"/>
          <a:stretch>
            <a:fillRect/>
          </a:stretch>
        </p:blipFill>
        <p:spPr>
          <a:xfrm>
            <a:off x="6929120" y="2575224"/>
            <a:ext cx="2882900" cy="2209800"/>
          </a:xfrm>
          <a:prstGeom prst="rect">
            <a:avLst/>
          </a:prstGeom>
        </p:spPr>
      </p:pic>
      <p:sp>
        <p:nvSpPr>
          <p:cNvPr id="13" name="Content Placeholder 3">
            <a:extLst>
              <a:ext uri="{FF2B5EF4-FFF2-40B4-BE49-F238E27FC236}">
                <a16:creationId xmlns:a16="http://schemas.microsoft.com/office/drawing/2014/main" id="{DF53DF14-4570-ED4B-B187-2C890C0D2553}"/>
              </a:ext>
            </a:extLst>
          </p:cNvPr>
          <p:cNvSpPr txBox="1">
            <a:spLocks/>
          </p:cNvSpPr>
          <p:nvPr/>
        </p:nvSpPr>
        <p:spPr>
          <a:xfrm>
            <a:off x="569507" y="4801727"/>
            <a:ext cx="5157787" cy="313932"/>
          </a:xfrm>
          <a:prstGeom prst="rect">
            <a:avLst/>
          </a:prstGeom>
        </p:spPr>
        <p:txBody>
          <a:bodyPr vert="horz"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5184DC"/>
              </a:buClr>
              <a:buNone/>
            </a:pPr>
            <a:r>
              <a:rPr lang="en-US" sz="1600" dirty="0">
                <a:solidFill>
                  <a:srgbClr val="454A6B"/>
                </a:solidFill>
                <a:latin typeface="Century Gothic" panose="020B0502020202020204" pitchFamily="34" charset="0"/>
                <a:cs typeface="Arial" panose="020B0604020202020204" pitchFamily="34" charset="0"/>
              </a:rPr>
              <a:t>25</a:t>
            </a:r>
            <a:r>
              <a:rPr lang="en-US" sz="1600" baseline="30000" dirty="0">
                <a:solidFill>
                  <a:srgbClr val="454A6B"/>
                </a:solidFill>
                <a:latin typeface="Century Gothic" panose="020B0502020202020204" pitchFamily="34" charset="0"/>
                <a:cs typeface="Arial" panose="020B0604020202020204" pitchFamily="34" charset="0"/>
              </a:rPr>
              <a:t>th</a:t>
            </a:r>
            <a:r>
              <a:rPr lang="en-US" sz="1600" dirty="0">
                <a:solidFill>
                  <a:srgbClr val="454A6B"/>
                </a:solidFill>
                <a:latin typeface="Century Gothic" panose="020B0502020202020204" pitchFamily="34" charset="0"/>
                <a:cs typeface="Arial" panose="020B0604020202020204" pitchFamily="34" charset="0"/>
              </a:rPr>
              <a:t> August 2021</a:t>
            </a:r>
          </a:p>
        </p:txBody>
      </p:sp>
      <p:sp>
        <p:nvSpPr>
          <p:cNvPr id="14" name="Title 1">
            <a:extLst>
              <a:ext uri="{FF2B5EF4-FFF2-40B4-BE49-F238E27FC236}">
                <a16:creationId xmlns:a16="http://schemas.microsoft.com/office/drawing/2014/main" id="{2AFEEA6D-A47C-8441-B375-EF319A7405F6}"/>
              </a:ext>
            </a:extLst>
          </p:cNvPr>
          <p:cNvSpPr>
            <a:spLocks noGrp="1"/>
          </p:cNvSpPr>
          <p:nvPr>
            <p:ph type="title"/>
          </p:nvPr>
        </p:nvSpPr>
        <p:spPr>
          <a:xfrm>
            <a:off x="511451" y="1975421"/>
            <a:ext cx="11153327" cy="1754326"/>
          </a:xfrm>
        </p:spPr>
        <p:txBody>
          <a:bodyPr wrap="square" anchor="t" anchorCtr="0">
            <a:spAutoFit/>
          </a:bodyPr>
          <a:lstStyle/>
          <a:p>
            <a:r>
              <a:rPr lang="en-GB" sz="6000" b="1" dirty="0">
                <a:solidFill>
                  <a:srgbClr val="021563"/>
                </a:solidFill>
                <a:latin typeface="Century Gothic" panose="020B0502020202020204" pitchFamily="34" charset="0"/>
                <a:cs typeface="Arial" panose="020B0604020202020204" pitchFamily="34" charset="0"/>
              </a:rPr>
              <a:t>QA Champion</a:t>
            </a:r>
            <a:br>
              <a:rPr lang="en-GB" sz="6000" b="1" dirty="0">
                <a:solidFill>
                  <a:srgbClr val="021563"/>
                </a:solidFill>
                <a:latin typeface="Century Gothic" panose="020B0502020202020204" pitchFamily="34" charset="0"/>
                <a:cs typeface="Arial" panose="020B0604020202020204" pitchFamily="34" charset="0"/>
              </a:rPr>
            </a:br>
            <a:r>
              <a:rPr lang="en-GB" sz="6000" b="1" dirty="0">
                <a:solidFill>
                  <a:srgbClr val="F55301"/>
                </a:solidFill>
                <a:latin typeface="Century Gothic" panose="020B0502020202020204" pitchFamily="34" charset="0"/>
                <a:cs typeface="Arial" panose="020B0604020202020204" pitchFamily="34" charset="0"/>
              </a:rPr>
              <a:t>Onboarding</a:t>
            </a:r>
            <a:endParaRPr lang="en-US" sz="6000" b="1" dirty="0">
              <a:solidFill>
                <a:srgbClr val="F55301"/>
              </a:solidFill>
              <a:latin typeface="Century Gothic" panose="020B0502020202020204" pitchFamily="34" charset="0"/>
              <a:cs typeface="Arial" panose="020B0604020202020204" pitchFamily="34" charset="0"/>
            </a:endParaRPr>
          </a:p>
        </p:txBody>
      </p:sp>
      <p:pic>
        <p:nvPicPr>
          <p:cNvPr id="15" name="Picture 14" descr="A picture containing monitor&#10;&#10;Description automatically generated">
            <a:extLst>
              <a:ext uri="{FF2B5EF4-FFF2-40B4-BE49-F238E27FC236}">
                <a16:creationId xmlns:a16="http://schemas.microsoft.com/office/drawing/2014/main" id="{52A8510E-899B-D843-9E72-8B66B55B79BA}"/>
              </a:ext>
            </a:extLst>
          </p:cNvPr>
          <p:cNvPicPr>
            <a:picLocks noChangeAspect="1"/>
          </p:cNvPicPr>
          <p:nvPr/>
        </p:nvPicPr>
        <p:blipFill>
          <a:blip r:embed="rId3"/>
          <a:stretch>
            <a:fillRect/>
          </a:stretch>
        </p:blipFill>
        <p:spPr>
          <a:xfrm>
            <a:off x="613049" y="759771"/>
            <a:ext cx="2520000" cy="397320"/>
          </a:xfrm>
          <a:prstGeom prst="rect">
            <a:avLst/>
          </a:prstGeom>
        </p:spPr>
      </p:pic>
      <p:pic>
        <p:nvPicPr>
          <p:cNvPr id="5" name="Picture 4">
            <a:extLst>
              <a:ext uri="{FF2B5EF4-FFF2-40B4-BE49-F238E27FC236}">
                <a16:creationId xmlns:a16="http://schemas.microsoft.com/office/drawing/2014/main" id="{70A047F5-7117-6640-832D-2FE15DADEDE5}"/>
              </a:ext>
            </a:extLst>
          </p:cNvPr>
          <p:cNvPicPr>
            <a:picLocks noChangeAspect="1"/>
          </p:cNvPicPr>
          <p:nvPr/>
        </p:nvPicPr>
        <p:blipFill>
          <a:blip r:embed="rId4"/>
          <a:stretch>
            <a:fillRect/>
          </a:stretch>
        </p:blipFill>
        <p:spPr>
          <a:xfrm>
            <a:off x="7659370" y="3042920"/>
            <a:ext cx="1422400" cy="1092200"/>
          </a:xfrm>
          <a:prstGeom prst="rect">
            <a:avLst/>
          </a:prstGeom>
        </p:spPr>
      </p:pic>
      <p:pic>
        <p:nvPicPr>
          <p:cNvPr id="7" name="Picture 6">
            <a:extLst>
              <a:ext uri="{FF2B5EF4-FFF2-40B4-BE49-F238E27FC236}">
                <a16:creationId xmlns:a16="http://schemas.microsoft.com/office/drawing/2014/main" id="{E4217ED8-E065-B74A-8B33-60158ED2A7D8}"/>
              </a:ext>
            </a:extLst>
          </p:cNvPr>
          <p:cNvPicPr>
            <a:picLocks noChangeAspect="1"/>
          </p:cNvPicPr>
          <p:nvPr/>
        </p:nvPicPr>
        <p:blipFill>
          <a:blip r:embed="rId5"/>
          <a:stretch>
            <a:fillRect/>
          </a:stretch>
        </p:blipFill>
        <p:spPr>
          <a:xfrm>
            <a:off x="8237220" y="4765551"/>
            <a:ext cx="1689100" cy="1689100"/>
          </a:xfrm>
          <a:prstGeom prst="rect">
            <a:avLst/>
          </a:prstGeom>
        </p:spPr>
      </p:pic>
      <p:pic>
        <p:nvPicPr>
          <p:cNvPr id="8" name="Picture 7">
            <a:extLst>
              <a:ext uri="{FF2B5EF4-FFF2-40B4-BE49-F238E27FC236}">
                <a16:creationId xmlns:a16="http://schemas.microsoft.com/office/drawing/2014/main" id="{8C195085-33FF-9148-90DA-56F4DEC7C749}"/>
              </a:ext>
            </a:extLst>
          </p:cNvPr>
          <p:cNvPicPr>
            <a:picLocks noChangeAspect="1"/>
          </p:cNvPicPr>
          <p:nvPr/>
        </p:nvPicPr>
        <p:blipFill>
          <a:blip r:embed="rId6"/>
          <a:stretch>
            <a:fillRect/>
          </a:stretch>
        </p:blipFill>
        <p:spPr>
          <a:xfrm>
            <a:off x="8370570" y="1721784"/>
            <a:ext cx="1244600" cy="876300"/>
          </a:xfrm>
          <a:prstGeom prst="rect">
            <a:avLst/>
          </a:prstGeom>
        </p:spPr>
      </p:pic>
      <p:pic>
        <p:nvPicPr>
          <p:cNvPr id="10" name="Picture 9">
            <a:extLst>
              <a:ext uri="{FF2B5EF4-FFF2-40B4-BE49-F238E27FC236}">
                <a16:creationId xmlns:a16="http://schemas.microsoft.com/office/drawing/2014/main" id="{0B36265B-E0A3-B94D-BEBC-7231A816A02D}"/>
              </a:ext>
            </a:extLst>
          </p:cNvPr>
          <p:cNvPicPr>
            <a:picLocks noChangeAspect="1"/>
          </p:cNvPicPr>
          <p:nvPr/>
        </p:nvPicPr>
        <p:blipFill>
          <a:blip r:embed="rId7"/>
          <a:stretch>
            <a:fillRect/>
          </a:stretch>
        </p:blipFill>
        <p:spPr>
          <a:xfrm>
            <a:off x="9992643" y="896470"/>
            <a:ext cx="1498600" cy="1600200"/>
          </a:xfrm>
          <a:prstGeom prst="rect">
            <a:avLst/>
          </a:prstGeom>
        </p:spPr>
      </p:pic>
      <p:pic>
        <p:nvPicPr>
          <p:cNvPr id="11" name="Picture 10">
            <a:extLst>
              <a:ext uri="{FF2B5EF4-FFF2-40B4-BE49-F238E27FC236}">
                <a16:creationId xmlns:a16="http://schemas.microsoft.com/office/drawing/2014/main" id="{CBF320F9-E9B3-644F-B468-9BD9B380BCEB}"/>
              </a:ext>
            </a:extLst>
          </p:cNvPr>
          <p:cNvPicPr>
            <a:picLocks noChangeAspect="1"/>
          </p:cNvPicPr>
          <p:nvPr/>
        </p:nvPicPr>
        <p:blipFill>
          <a:blip r:embed="rId8"/>
          <a:stretch>
            <a:fillRect/>
          </a:stretch>
        </p:blipFill>
        <p:spPr>
          <a:xfrm>
            <a:off x="10278573" y="1174985"/>
            <a:ext cx="977900" cy="1028700"/>
          </a:xfrm>
          <a:prstGeom prst="rect">
            <a:avLst/>
          </a:prstGeom>
        </p:spPr>
      </p:pic>
      <p:pic>
        <p:nvPicPr>
          <p:cNvPr id="12" name="Picture 11">
            <a:extLst>
              <a:ext uri="{FF2B5EF4-FFF2-40B4-BE49-F238E27FC236}">
                <a16:creationId xmlns:a16="http://schemas.microsoft.com/office/drawing/2014/main" id="{133AA5C3-6CE3-9141-86BE-5D6266EA54A7}"/>
              </a:ext>
            </a:extLst>
          </p:cNvPr>
          <p:cNvPicPr>
            <a:picLocks noChangeAspect="1"/>
          </p:cNvPicPr>
          <p:nvPr/>
        </p:nvPicPr>
        <p:blipFill>
          <a:blip r:embed="rId9"/>
          <a:stretch>
            <a:fillRect/>
          </a:stretch>
        </p:blipFill>
        <p:spPr>
          <a:xfrm>
            <a:off x="9812020" y="3551947"/>
            <a:ext cx="698500" cy="177800"/>
          </a:xfrm>
          <a:prstGeom prst="rect">
            <a:avLst/>
          </a:prstGeom>
        </p:spPr>
      </p:pic>
      <p:pic>
        <p:nvPicPr>
          <p:cNvPr id="16" name="Picture 15">
            <a:extLst>
              <a:ext uri="{FF2B5EF4-FFF2-40B4-BE49-F238E27FC236}">
                <a16:creationId xmlns:a16="http://schemas.microsoft.com/office/drawing/2014/main" id="{06CFF38E-46E0-5C48-8EB1-8AE46991EB56}"/>
              </a:ext>
            </a:extLst>
          </p:cNvPr>
          <p:cNvPicPr>
            <a:picLocks noChangeAspect="1"/>
          </p:cNvPicPr>
          <p:nvPr/>
        </p:nvPicPr>
        <p:blipFill>
          <a:blip r:embed="rId10"/>
          <a:stretch>
            <a:fillRect/>
          </a:stretch>
        </p:blipFill>
        <p:spPr>
          <a:xfrm>
            <a:off x="10510520" y="3107447"/>
            <a:ext cx="1244600" cy="1244600"/>
          </a:xfrm>
          <a:prstGeom prst="rect">
            <a:avLst/>
          </a:prstGeom>
        </p:spPr>
      </p:pic>
      <p:pic>
        <p:nvPicPr>
          <p:cNvPr id="17" name="Picture 16">
            <a:extLst>
              <a:ext uri="{FF2B5EF4-FFF2-40B4-BE49-F238E27FC236}">
                <a16:creationId xmlns:a16="http://schemas.microsoft.com/office/drawing/2014/main" id="{51EBAD39-70F9-AF4A-B190-B5387BE055D9}"/>
              </a:ext>
            </a:extLst>
          </p:cNvPr>
          <p:cNvPicPr>
            <a:picLocks noChangeAspect="1"/>
          </p:cNvPicPr>
          <p:nvPr/>
        </p:nvPicPr>
        <p:blipFill>
          <a:blip r:embed="rId11"/>
          <a:stretch>
            <a:fillRect/>
          </a:stretch>
        </p:blipFill>
        <p:spPr>
          <a:xfrm>
            <a:off x="8694420" y="5313524"/>
            <a:ext cx="774700" cy="584200"/>
          </a:xfrm>
          <a:prstGeom prst="rect">
            <a:avLst/>
          </a:prstGeom>
        </p:spPr>
      </p:pic>
      <p:pic>
        <p:nvPicPr>
          <p:cNvPr id="18" name="Picture 17">
            <a:extLst>
              <a:ext uri="{FF2B5EF4-FFF2-40B4-BE49-F238E27FC236}">
                <a16:creationId xmlns:a16="http://schemas.microsoft.com/office/drawing/2014/main" id="{D374EEFE-BF91-E044-B2CA-F0B676737492}"/>
              </a:ext>
            </a:extLst>
          </p:cNvPr>
          <p:cNvPicPr>
            <a:picLocks noChangeAspect="1"/>
          </p:cNvPicPr>
          <p:nvPr/>
        </p:nvPicPr>
        <p:blipFill>
          <a:blip r:embed="rId12"/>
          <a:stretch>
            <a:fillRect/>
          </a:stretch>
        </p:blipFill>
        <p:spPr>
          <a:xfrm>
            <a:off x="6108700" y="4319477"/>
            <a:ext cx="457200" cy="457200"/>
          </a:xfrm>
          <a:prstGeom prst="rect">
            <a:avLst/>
          </a:prstGeom>
        </p:spPr>
      </p:pic>
      <p:pic>
        <p:nvPicPr>
          <p:cNvPr id="19" name="Picture 18">
            <a:extLst>
              <a:ext uri="{FF2B5EF4-FFF2-40B4-BE49-F238E27FC236}">
                <a16:creationId xmlns:a16="http://schemas.microsoft.com/office/drawing/2014/main" id="{66BF0880-D605-9341-A806-78A01DF1E1CB}"/>
              </a:ext>
            </a:extLst>
          </p:cNvPr>
          <p:cNvPicPr>
            <a:picLocks noChangeAspect="1"/>
          </p:cNvPicPr>
          <p:nvPr/>
        </p:nvPicPr>
        <p:blipFill>
          <a:blip r:embed="rId13"/>
          <a:stretch>
            <a:fillRect/>
          </a:stretch>
        </p:blipFill>
        <p:spPr>
          <a:xfrm>
            <a:off x="10833649" y="3464647"/>
            <a:ext cx="584200" cy="584200"/>
          </a:xfrm>
          <a:prstGeom prst="rect">
            <a:avLst/>
          </a:prstGeom>
        </p:spPr>
      </p:pic>
      <p:pic>
        <p:nvPicPr>
          <p:cNvPr id="21" name="Picture 20">
            <a:extLst>
              <a:ext uri="{FF2B5EF4-FFF2-40B4-BE49-F238E27FC236}">
                <a16:creationId xmlns:a16="http://schemas.microsoft.com/office/drawing/2014/main" id="{38FCC06E-B611-914A-BDB5-1437516EE7BB}"/>
              </a:ext>
            </a:extLst>
          </p:cNvPr>
          <p:cNvPicPr>
            <a:picLocks noChangeAspect="1"/>
          </p:cNvPicPr>
          <p:nvPr/>
        </p:nvPicPr>
        <p:blipFill>
          <a:blip r:embed="rId14"/>
          <a:stretch>
            <a:fillRect/>
          </a:stretch>
        </p:blipFill>
        <p:spPr>
          <a:xfrm>
            <a:off x="6084287" y="806685"/>
            <a:ext cx="1765300" cy="368300"/>
          </a:xfrm>
          <a:prstGeom prst="rect">
            <a:avLst/>
          </a:prstGeom>
        </p:spPr>
      </p:pic>
      <p:pic>
        <p:nvPicPr>
          <p:cNvPr id="22" name="Picture 21">
            <a:extLst>
              <a:ext uri="{FF2B5EF4-FFF2-40B4-BE49-F238E27FC236}">
                <a16:creationId xmlns:a16="http://schemas.microsoft.com/office/drawing/2014/main" id="{F7F5E17C-9DBF-3F4D-95E5-75527A94FA39}"/>
              </a:ext>
            </a:extLst>
          </p:cNvPr>
          <p:cNvPicPr>
            <a:picLocks noChangeAspect="1"/>
          </p:cNvPicPr>
          <p:nvPr/>
        </p:nvPicPr>
        <p:blipFill>
          <a:blip r:embed="rId15"/>
          <a:stretch>
            <a:fillRect/>
          </a:stretch>
        </p:blipFill>
        <p:spPr>
          <a:xfrm>
            <a:off x="4700270" y="5115659"/>
            <a:ext cx="1244600" cy="1244600"/>
          </a:xfrm>
          <a:prstGeom prst="rect">
            <a:avLst/>
          </a:prstGeom>
        </p:spPr>
      </p:pic>
      <p:pic>
        <p:nvPicPr>
          <p:cNvPr id="23" name="Picture 22">
            <a:extLst>
              <a:ext uri="{FF2B5EF4-FFF2-40B4-BE49-F238E27FC236}">
                <a16:creationId xmlns:a16="http://schemas.microsoft.com/office/drawing/2014/main" id="{07F0008D-071E-F640-88BA-DF8A42739EE5}"/>
              </a:ext>
            </a:extLst>
          </p:cNvPr>
          <p:cNvPicPr>
            <a:picLocks noChangeAspect="1"/>
          </p:cNvPicPr>
          <p:nvPr/>
        </p:nvPicPr>
        <p:blipFill>
          <a:blip r:embed="rId16"/>
          <a:stretch>
            <a:fillRect/>
          </a:stretch>
        </p:blipFill>
        <p:spPr>
          <a:xfrm>
            <a:off x="5176520" y="5553737"/>
            <a:ext cx="292100" cy="292100"/>
          </a:xfrm>
          <a:prstGeom prst="rect">
            <a:avLst/>
          </a:prstGeom>
        </p:spPr>
      </p:pic>
    </p:spTree>
    <p:extLst>
      <p:ext uri="{BB962C8B-B14F-4D97-AF65-F5344CB8AC3E}">
        <p14:creationId xmlns:p14="http://schemas.microsoft.com/office/powerpoint/2010/main" val="3459098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42C7543-FEC8-B440-AA89-4AC5749709EC}"/>
              </a:ext>
            </a:extLst>
          </p:cNvPr>
          <p:cNvSpPr txBox="1"/>
          <p:nvPr/>
        </p:nvSpPr>
        <p:spPr>
          <a:xfrm>
            <a:off x="409589" y="439842"/>
            <a:ext cx="6089534" cy="683264"/>
          </a:xfrm>
          <a:prstGeom prst="rect">
            <a:avLst/>
          </a:prstGeom>
          <a:noFill/>
        </p:spPr>
        <p:txBody>
          <a:bodyPr wrap="square" rtlCol="0">
            <a:spAutoFit/>
          </a:bodyPr>
          <a:lstStyle/>
          <a:p>
            <a:pPr>
              <a:lnSpc>
                <a:spcPct val="80000"/>
              </a:lnSpc>
            </a:pPr>
            <a:r>
              <a:rPr lang="en-US" sz="4800" b="1" spc="-80" dirty="0">
                <a:solidFill>
                  <a:srgbClr val="021563"/>
                </a:solidFill>
                <a:latin typeface="Century Gothic" panose="020B0502020202020204" pitchFamily="34" charset="0"/>
              </a:rPr>
              <a:t>Declaration</a:t>
            </a:r>
          </a:p>
        </p:txBody>
      </p:sp>
      <p:pic>
        <p:nvPicPr>
          <p:cNvPr id="15" name="Picture 14" descr="A picture containing monitor&#10;&#10;Description automatically generated">
            <a:extLst>
              <a:ext uri="{FF2B5EF4-FFF2-40B4-BE49-F238E27FC236}">
                <a16:creationId xmlns:a16="http://schemas.microsoft.com/office/drawing/2014/main" id="{4B82FBBF-CCF1-F241-B890-847D528AC5B2}"/>
              </a:ext>
            </a:extLst>
          </p:cNvPr>
          <p:cNvPicPr>
            <a:picLocks noChangeAspect="1"/>
          </p:cNvPicPr>
          <p:nvPr/>
        </p:nvPicPr>
        <p:blipFill>
          <a:blip r:embed="rId3"/>
          <a:stretch>
            <a:fillRect/>
          </a:stretch>
        </p:blipFill>
        <p:spPr>
          <a:xfrm>
            <a:off x="10381289" y="6260250"/>
            <a:ext cx="1440001" cy="227040"/>
          </a:xfrm>
          <a:prstGeom prst="rect">
            <a:avLst/>
          </a:prstGeom>
        </p:spPr>
      </p:pic>
      <p:sp>
        <p:nvSpPr>
          <p:cNvPr id="25" name="TextBox 24">
            <a:extLst>
              <a:ext uri="{FF2B5EF4-FFF2-40B4-BE49-F238E27FC236}">
                <a16:creationId xmlns:a16="http://schemas.microsoft.com/office/drawing/2014/main" id="{610838F3-3458-F940-8B16-2DF3C5B4F262}"/>
              </a:ext>
            </a:extLst>
          </p:cNvPr>
          <p:cNvSpPr txBox="1"/>
          <p:nvPr/>
        </p:nvSpPr>
        <p:spPr>
          <a:xfrm>
            <a:off x="725481" y="1702546"/>
            <a:ext cx="10741038" cy="863763"/>
          </a:xfrm>
          <a:prstGeom prst="rect">
            <a:avLst/>
          </a:prstGeom>
          <a:noFill/>
        </p:spPr>
        <p:txBody>
          <a:bodyPr wrap="square" lIns="0" tIns="0" rIns="0" bIns="0" rtlCol="0">
            <a:spAutoFit/>
          </a:bodyPr>
          <a:lstStyle/>
          <a:p>
            <a:pPr>
              <a:lnSpc>
                <a:spcPct val="120000"/>
              </a:lnSpc>
              <a:spcAft>
                <a:spcPts val="1760"/>
              </a:spcAft>
              <a:buClr>
                <a:srgbClr val="F55301"/>
              </a:buClr>
            </a:pPr>
            <a:r>
              <a:rPr lang="en-GB" dirty="0">
                <a:solidFill>
                  <a:srgbClr val="021563"/>
                </a:solidFill>
                <a:latin typeface="Century Gothic" panose="020B0502020202020204" pitchFamily="34" charset="0"/>
                <a:cs typeface="Arial" panose="020B0604020202020204" pitchFamily="34" charset="0"/>
                <a:hlinkClick r:id="rId4"/>
              </a:rPr>
              <a:t>QA Champion Charter</a:t>
            </a:r>
            <a:endParaRPr lang="en-GB" dirty="0">
              <a:solidFill>
                <a:srgbClr val="021563"/>
              </a:solidFill>
              <a:latin typeface="Century Gothic" panose="020B0502020202020204" pitchFamily="34" charset="0"/>
              <a:cs typeface="Arial" panose="020B0604020202020204" pitchFamily="34" charset="0"/>
            </a:endParaRPr>
          </a:p>
          <a:p>
            <a:pPr>
              <a:lnSpc>
                <a:spcPct val="120000"/>
              </a:lnSpc>
              <a:spcAft>
                <a:spcPts val="1760"/>
              </a:spcAft>
              <a:buClr>
                <a:srgbClr val="F55301"/>
              </a:buClr>
            </a:pPr>
            <a:r>
              <a:rPr lang="en-GB" dirty="0">
                <a:solidFill>
                  <a:srgbClr val="021563"/>
                </a:solidFill>
                <a:latin typeface="Century Gothic" panose="020B0502020202020204" pitchFamily="34" charset="0"/>
                <a:cs typeface="Arial" panose="020B0604020202020204" pitchFamily="34" charset="0"/>
              </a:rPr>
              <a:t>Email myself and Rajesh to approve that you agree to follow the QA Champion Charter</a:t>
            </a:r>
          </a:p>
        </p:txBody>
      </p:sp>
    </p:spTree>
    <p:extLst>
      <p:ext uri="{BB962C8B-B14F-4D97-AF65-F5344CB8AC3E}">
        <p14:creationId xmlns:p14="http://schemas.microsoft.com/office/powerpoint/2010/main" val="426569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monitor&#10;&#10;Description automatically generated">
            <a:extLst>
              <a:ext uri="{FF2B5EF4-FFF2-40B4-BE49-F238E27FC236}">
                <a16:creationId xmlns:a16="http://schemas.microsoft.com/office/drawing/2014/main" id="{E38606F4-062E-154F-8956-F466B3EF9643}"/>
              </a:ext>
            </a:extLst>
          </p:cNvPr>
          <p:cNvPicPr>
            <a:picLocks noChangeAspect="1"/>
          </p:cNvPicPr>
          <p:nvPr/>
        </p:nvPicPr>
        <p:blipFill>
          <a:blip r:embed="rId3"/>
          <a:stretch>
            <a:fillRect/>
          </a:stretch>
        </p:blipFill>
        <p:spPr>
          <a:xfrm>
            <a:off x="10381289" y="6260250"/>
            <a:ext cx="1440001" cy="227040"/>
          </a:xfrm>
          <a:prstGeom prst="rect">
            <a:avLst/>
          </a:prstGeom>
        </p:spPr>
      </p:pic>
      <p:pic>
        <p:nvPicPr>
          <p:cNvPr id="3" name="Picture 2">
            <a:extLst>
              <a:ext uri="{FF2B5EF4-FFF2-40B4-BE49-F238E27FC236}">
                <a16:creationId xmlns:a16="http://schemas.microsoft.com/office/drawing/2014/main" id="{0D272144-6717-6541-BBDC-A5A55B4FC29A}"/>
              </a:ext>
            </a:extLst>
          </p:cNvPr>
          <p:cNvPicPr>
            <a:picLocks noChangeAspect="1"/>
          </p:cNvPicPr>
          <p:nvPr/>
        </p:nvPicPr>
        <p:blipFill>
          <a:blip r:embed="rId4"/>
          <a:stretch>
            <a:fillRect/>
          </a:stretch>
        </p:blipFill>
        <p:spPr>
          <a:xfrm>
            <a:off x="5203372" y="2158682"/>
            <a:ext cx="1270000" cy="1270000"/>
          </a:xfrm>
          <a:prstGeom prst="rect">
            <a:avLst/>
          </a:prstGeom>
        </p:spPr>
      </p:pic>
      <p:pic>
        <p:nvPicPr>
          <p:cNvPr id="5" name="Picture 4">
            <a:extLst>
              <a:ext uri="{FF2B5EF4-FFF2-40B4-BE49-F238E27FC236}">
                <a16:creationId xmlns:a16="http://schemas.microsoft.com/office/drawing/2014/main" id="{7BC98AB7-3D1A-9142-BBB4-D51D1CD9A055}"/>
              </a:ext>
            </a:extLst>
          </p:cNvPr>
          <p:cNvPicPr>
            <a:picLocks noChangeAspect="1"/>
          </p:cNvPicPr>
          <p:nvPr/>
        </p:nvPicPr>
        <p:blipFill>
          <a:blip r:embed="rId5"/>
          <a:stretch>
            <a:fillRect/>
          </a:stretch>
        </p:blipFill>
        <p:spPr>
          <a:xfrm>
            <a:off x="77435" y="2158682"/>
            <a:ext cx="1270000" cy="1270000"/>
          </a:xfrm>
          <a:prstGeom prst="rect">
            <a:avLst/>
          </a:prstGeom>
        </p:spPr>
      </p:pic>
      <p:pic>
        <p:nvPicPr>
          <p:cNvPr id="7" name="Picture 6">
            <a:extLst>
              <a:ext uri="{FF2B5EF4-FFF2-40B4-BE49-F238E27FC236}">
                <a16:creationId xmlns:a16="http://schemas.microsoft.com/office/drawing/2014/main" id="{B108E811-5351-A64F-9F11-D8ED20FDE7E2}"/>
              </a:ext>
            </a:extLst>
          </p:cNvPr>
          <p:cNvPicPr>
            <a:picLocks noChangeAspect="1"/>
          </p:cNvPicPr>
          <p:nvPr/>
        </p:nvPicPr>
        <p:blipFill>
          <a:blip r:embed="rId6"/>
          <a:stretch>
            <a:fillRect/>
          </a:stretch>
        </p:blipFill>
        <p:spPr>
          <a:xfrm>
            <a:off x="7835696" y="4410208"/>
            <a:ext cx="1270000" cy="1270000"/>
          </a:xfrm>
          <a:prstGeom prst="rect">
            <a:avLst/>
          </a:prstGeom>
        </p:spPr>
      </p:pic>
      <p:pic>
        <p:nvPicPr>
          <p:cNvPr id="10" name="Picture 9">
            <a:extLst>
              <a:ext uri="{FF2B5EF4-FFF2-40B4-BE49-F238E27FC236}">
                <a16:creationId xmlns:a16="http://schemas.microsoft.com/office/drawing/2014/main" id="{24576C5C-E9DF-E341-80DD-07DADB83CCB1}"/>
              </a:ext>
            </a:extLst>
          </p:cNvPr>
          <p:cNvPicPr>
            <a:picLocks noChangeAspect="1"/>
          </p:cNvPicPr>
          <p:nvPr/>
        </p:nvPicPr>
        <p:blipFill>
          <a:blip r:embed="rId7"/>
          <a:stretch>
            <a:fillRect/>
          </a:stretch>
        </p:blipFill>
        <p:spPr>
          <a:xfrm>
            <a:off x="5197226" y="4410208"/>
            <a:ext cx="1270000" cy="1270000"/>
          </a:xfrm>
          <a:prstGeom prst="rect">
            <a:avLst/>
          </a:prstGeom>
        </p:spPr>
      </p:pic>
      <p:pic>
        <p:nvPicPr>
          <p:cNvPr id="12" name="Picture 11">
            <a:extLst>
              <a:ext uri="{FF2B5EF4-FFF2-40B4-BE49-F238E27FC236}">
                <a16:creationId xmlns:a16="http://schemas.microsoft.com/office/drawing/2014/main" id="{64717D4D-B943-474E-86B6-456BED3AF682}"/>
              </a:ext>
            </a:extLst>
          </p:cNvPr>
          <p:cNvPicPr>
            <a:picLocks noChangeAspect="1"/>
          </p:cNvPicPr>
          <p:nvPr/>
        </p:nvPicPr>
        <p:blipFill>
          <a:blip r:embed="rId8"/>
          <a:stretch>
            <a:fillRect/>
          </a:stretch>
        </p:blipFill>
        <p:spPr>
          <a:xfrm>
            <a:off x="6459917" y="1160418"/>
            <a:ext cx="1270000" cy="1270000"/>
          </a:xfrm>
          <a:prstGeom prst="rect">
            <a:avLst/>
          </a:prstGeom>
        </p:spPr>
      </p:pic>
      <p:pic>
        <p:nvPicPr>
          <p:cNvPr id="15" name="Picture 14">
            <a:extLst>
              <a:ext uri="{FF2B5EF4-FFF2-40B4-BE49-F238E27FC236}">
                <a16:creationId xmlns:a16="http://schemas.microsoft.com/office/drawing/2014/main" id="{5E0E9E12-21BD-5148-A7AA-A7C8018E92A4}"/>
              </a:ext>
            </a:extLst>
          </p:cNvPr>
          <p:cNvPicPr>
            <a:picLocks noChangeAspect="1"/>
          </p:cNvPicPr>
          <p:nvPr/>
        </p:nvPicPr>
        <p:blipFill>
          <a:blip r:embed="rId9"/>
          <a:stretch>
            <a:fillRect/>
          </a:stretch>
        </p:blipFill>
        <p:spPr>
          <a:xfrm>
            <a:off x="7840184" y="3348462"/>
            <a:ext cx="1270000" cy="1270000"/>
          </a:xfrm>
          <a:prstGeom prst="rect">
            <a:avLst/>
          </a:prstGeom>
        </p:spPr>
      </p:pic>
      <p:pic>
        <p:nvPicPr>
          <p:cNvPr id="17" name="Picture 16">
            <a:extLst>
              <a:ext uri="{FF2B5EF4-FFF2-40B4-BE49-F238E27FC236}">
                <a16:creationId xmlns:a16="http://schemas.microsoft.com/office/drawing/2014/main" id="{862F231B-6999-EA4E-BAB9-3851E2D68BAF}"/>
              </a:ext>
            </a:extLst>
          </p:cNvPr>
          <p:cNvPicPr>
            <a:picLocks noChangeAspect="1"/>
          </p:cNvPicPr>
          <p:nvPr/>
        </p:nvPicPr>
        <p:blipFill>
          <a:blip r:embed="rId10"/>
          <a:stretch>
            <a:fillRect/>
          </a:stretch>
        </p:blipFill>
        <p:spPr>
          <a:xfrm>
            <a:off x="7752821" y="2158682"/>
            <a:ext cx="1270000" cy="1270000"/>
          </a:xfrm>
          <a:prstGeom prst="rect">
            <a:avLst/>
          </a:prstGeom>
        </p:spPr>
      </p:pic>
      <p:pic>
        <p:nvPicPr>
          <p:cNvPr id="20" name="Picture 19">
            <a:extLst>
              <a:ext uri="{FF2B5EF4-FFF2-40B4-BE49-F238E27FC236}">
                <a16:creationId xmlns:a16="http://schemas.microsoft.com/office/drawing/2014/main" id="{B63DA232-DC80-1241-BF03-819DB5A949B9}"/>
              </a:ext>
            </a:extLst>
          </p:cNvPr>
          <p:cNvPicPr>
            <a:picLocks noChangeAspect="1"/>
          </p:cNvPicPr>
          <p:nvPr/>
        </p:nvPicPr>
        <p:blipFill>
          <a:blip r:embed="rId11"/>
          <a:stretch>
            <a:fillRect/>
          </a:stretch>
        </p:blipFill>
        <p:spPr>
          <a:xfrm>
            <a:off x="2555851" y="3348462"/>
            <a:ext cx="1270000" cy="1270000"/>
          </a:xfrm>
          <a:prstGeom prst="rect">
            <a:avLst/>
          </a:prstGeom>
        </p:spPr>
      </p:pic>
      <p:pic>
        <p:nvPicPr>
          <p:cNvPr id="24" name="Picture 23">
            <a:extLst>
              <a:ext uri="{FF2B5EF4-FFF2-40B4-BE49-F238E27FC236}">
                <a16:creationId xmlns:a16="http://schemas.microsoft.com/office/drawing/2014/main" id="{9C01D5D2-B669-484C-9878-673BA866BD82}"/>
              </a:ext>
            </a:extLst>
          </p:cNvPr>
          <p:cNvPicPr>
            <a:picLocks noChangeAspect="1"/>
          </p:cNvPicPr>
          <p:nvPr/>
        </p:nvPicPr>
        <p:blipFill>
          <a:blip r:embed="rId12"/>
          <a:stretch>
            <a:fillRect/>
          </a:stretch>
        </p:blipFill>
        <p:spPr>
          <a:xfrm>
            <a:off x="9218964" y="3294770"/>
            <a:ext cx="1270000" cy="1270000"/>
          </a:xfrm>
          <a:prstGeom prst="rect">
            <a:avLst/>
          </a:prstGeom>
        </p:spPr>
      </p:pic>
      <p:pic>
        <p:nvPicPr>
          <p:cNvPr id="27" name="Picture 26">
            <a:extLst>
              <a:ext uri="{FF2B5EF4-FFF2-40B4-BE49-F238E27FC236}">
                <a16:creationId xmlns:a16="http://schemas.microsoft.com/office/drawing/2014/main" id="{34F78BFB-590F-7245-9254-F99A3CDFA5B5}"/>
              </a:ext>
            </a:extLst>
          </p:cNvPr>
          <p:cNvPicPr>
            <a:picLocks noChangeAspect="1"/>
          </p:cNvPicPr>
          <p:nvPr/>
        </p:nvPicPr>
        <p:blipFill>
          <a:blip r:embed="rId13"/>
          <a:stretch>
            <a:fillRect/>
          </a:stretch>
        </p:blipFill>
        <p:spPr>
          <a:xfrm>
            <a:off x="65296" y="3348462"/>
            <a:ext cx="1270000" cy="1270000"/>
          </a:xfrm>
          <a:prstGeom prst="rect">
            <a:avLst/>
          </a:prstGeom>
        </p:spPr>
      </p:pic>
      <p:pic>
        <p:nvPicPr>
          <p:cNvPr id="30" name="Picture 29">
            <a:extLst>
              <a:ext uri="{FF2B5EF4-FFF2-40B4-BE49-F238E27FC236}">
                <a16:creationId xmlns:a16="http://schemas.microsoft.com/office/drawing/2014/main" id="{BBDAB43F-E6ED-E94A-8521-F0A5CD8A5D47}"/>
              </a:ext>
            </a:extLst>
          </p:cNvPr>
          <p:cNvPicPr>
            <a:picLocks noChangeAspect="1"/>
          </p:cNvPicPr>
          <p:nvPr/>
        </p:nvPicPr>
        <p:blipFill>
          <a:blip r:embed="rId14"/>
          <a:stretch>
            <a:fillRect/>
          </a:stretch>
        </p:blipFill>
        <p:spPr>
          <a:xfrm>
            <a:off x="10719084" y="10452"/>
            <a:ext cx="1270000" cy="1270000"/>
          </a:xfrm>
          <a:prstGeom prst="rect">
            <a:avLst/>
          </a:prstGeom>
        </p:spPr>
      </p:pic>
      <p:pic>
        <p:nvPicPr>
          <p:cNvPr id="32" name="Picture 31">
            <a:extLst>
              <a:ext uri="{FF2B5EF4-FFF2-40B4-BE49-F238E27FC236}">
                <a16:creationId xmlns:a16="http://schemas.microsoft.com/office/drawing/2014/main" id="{498988A4-F943-6349-A308-D2D6D4A48B16}"/>
              </a:ext>
            </a:extLst>
          </p:cNvPr>
          <p:cNvPicPr>
            <a:picLocks noChangeAspect="1"/>
          </p:cNvPicPr>
          <p:nvPr/>
        </p:nvPicPr>
        <p:blipFill>
          <a:blip r:embed="rId15"/>
          <a:stretch>
            <a:fillRect/>
          </a:stretch>
        </p:blipFill>
        <p:spPr>
          <a:xfrm>
            <a:off x="3886210" y="3348462"/>
            <a:ext cx="1270000" cy="1270000"/>
          </a:xfrm>
          <a:prstGeom prst="rect">
            <a:avLst/>
          </a:prstGeom>
        </p:spPr>
      </p:pic>
      <p:pic>
        <p:nvPicPr>
          <p:cNvPr id="35" name="Picture 34">
            <a:extLst>
              <a:ext uri="{FF2B5EF4-FFF2-40B4-BE49-F238E27FC236}">
                <a16:creationId xmlns:a16="http://schemas.microsoft.com/office/drawing/2014/main" id="{7505153E-2CA0-D44E-A08C-3694BF47FD83}"/>
              </a:ext>
            </a:extLst>
          </p:cNvPr>
          <p:cNvPicPr>
            <a:picLocks noChangeAspect="1"/>
          </p:cNvPicPr>
          <p:nvPr/>
        </p:nvPicPr>
        <p:blipFill>
          <a:blip r:embed="rId16"/>
          <a:stretch>
            <a:fillRect/>
          </a:stretch>
        </p:blipFill>
        <p:spPr>
          <a:xfrm>
            <a:off x="65296" y="5556187"/>
            <a:ext cx="1270000" cy="1270000"/>
          </a:xfrm>
          <a:prstGeom prst="rect">
            <a:avLst/>
          </a:prstGeom>
        </p:spPr>
      </p:pic>
      <p:pic>
        <p:nvPicPr>
          <p:cNvPr id="37" name="Picture 36">
            <a:extLst>
              <a:ext uri="{FF2B5EF4-FFF2-40B4-BE49-F238E27FC236}">
                <a16:creationId xmlns:a16="http://schemas.microsoft.com/office/drawing/2014/main" id="{C5B0C072-2876-D840-AB4E-E855328C28B9}"/>
              </a:ext>
            </a:extLst>
          </p:cNvPr>
          <p:cNvPicPr>
            <a:picLocks noChangeAspect="1"/>
          </p:cNvPicPr>
          <p:nvPr/>
        </p:nvPicPr>
        <p:blipFill>
          <a:blip r:embed="rId17"/>
          <a:stretch>
            <a:fillRect/>
          </a:stretch>
        </p:blipFill>
        <p:spPr>
          <a:xfrm>
            <a:off x="1317769" y="5571975"/>
            <a:ext cx="1270000" cy="1270000"/>
          </a:xfrm>
          <a:prstGeom prst="rect">
            <a:avLst/>
          </a:prstGeom>
        </p:spPr>
      </p:pic>
      <p:pic>
        <p:nvPicPr>
          <p:cNvPr id="39" name="Picture 38">
            <a:extLst>
              <a:ext uri="{FF2B5EF4-FFF2-40B4-BE49-F238E27FC236}">
                <a16:creationId xmlns:a16="http://schemas.microsoft.com/office/drawing/2014/main" id="{165695D7-3AA8-6E4E-AD64-DF52EE9F0B7C}"/>
              </a:ext>
            </a:extLst>
          </p:cNvPr>
          <p:cNvPicPr>
            <a:picLocks noChangeAspect="1"/>
          </p:cNvPicPr>
          <p:nvPr/>
        </p:nvPicPr>
        <p:blipFill>
          <a:blip r:embed="rId18"/>
          <a:stretch>
            <a:fillRect/>
          </a:stretch>
        </p:blipFill>
        <p:spPr>
          <a:xfrm>
            <a:off x="103085" y="4410208"/>
            <a:ext cx="1270000" cy="1270000"/>
          </a:xfrm>
          <a:prstGeom prst="rect">
            <a:avLst/>
          </a:prstGeom>
        </p:spPr>
      </p:pic>
      <p:pic>
        <p:nvPicPr>
          <p:cNvPr id="41" name="Picture 40">
            <a:extLst>
              <a:ext uri="{FF2B5EF4-FFF2-40B4-BE49-F238E27FC236}">
                <a16:creationId xmlns:a16="http://schemas.microsoft.com/office/drawing/2014/main" id="{4802BA23-3644-4547-88C0-D7E0AC385616}"/>
              </a:ext>
            </a:extLst>
          </p:cNvPr>
          <p:cNvPicPr>
            <a:picLocks noChangeAspect="1"/>
          </p:cNvPicPr>
          <p:nvPr/>
        </p:nvPicPr>
        <p:blipFill>
          <a:blip r:embed="rId19"/>
          <a:stretch>
            <a:fillRect/>
          </a:stretch>
        </p:blipFill>
        <p:spPr>
          <a:xfrm>
            <a:off x="6542071" y="2158682"/>
            <a:ext cx="1270000" cy="1270000"/>
          </a:xfrm>
          <a:prstGeom prst="rect">
            <a:avLst/>
          </a:prstGeom>
        </p:spPr>
      </p:pic>
      <p:pic>
        <p:nvPicPr>
          <p:cNvPr id="43" name="Picture 42">
            <a:extLst>
              <a:ext uri="{FF2B5EF4-FFF2-40B4-BE49-F238E27FC236}">
                <a16:creationId xmlns:a16="http://schemas.microsoft.com/office/drawing/2014/main" id="{8B5D1CDB-47A2-EC41-A425-C588FFE708CF}"/>
              </a:ext>
            </a:extLst>
          </p:cNvPr>
          <p:cNvPicPr>
            <a:picLocks noChangeAspect="1"/>
          </p:cNvPicPr>
          <p:nvPr/>
        </p:nvPicPr>
        <p:blipFill>
          <a:blip r:embed="rId20"/>
          <a:stretch>
            <a:fillRect/>
          </a:stretch>
        </p:blipFill>
        <p:spPr>
          <a:xfrm>
            <a:off x="6536949" y="3294770"/>
            <a:ext cx="1270000" cy="1270000"/>
          </a:xfrm>
          <a:prstGeom prst="rect">
            <a:avLst/>
          </a:prstGeom>
        </p:spPr>
      </p:pic>
      <p:pic>
        <p:nvPicPr>
          <p:cNvPr id="45" name="Picture 44">
            <a:extLst>
              <a:ext uri="{FF2B5EF4-FFF2-40B4-BE49-F238E27FC236}">
                <a16:creationId xmlns:a16="http://schemas.microsoft.com/office/drawing/2014/main" id="{E0D42D1C-10A8-1548-8682-9EDB60E5BE13}"/>
              </a:ext>
            </a:extLst>
          </p:cNvPr>
          <p:cNvPicPr>
            <a:picLocks noChangeAspect="1"/>
          </p:cNvPicPr>
          <p:nvPr/>
        </p:nvPicPr>
        <p:blipFill>
          <a:blip r:embed="rId21"/>
          <a:stretch>
            <a:fillRect/>
          </a:stretch>
        </p:blipFill>
        <p:spPr>
          <a:xfrm>
            <a:off x="9251699" y="2158682"/>
            <a:ext cx="1270000" cy="1270000"/>
          </a:xfrm>
          <a:prstGeom prst="rect">
            <a:avLst/>
          </a:prstGeom>
        </p:spPr>
      </p:pic>
      <p:pic>
        <p:nvPicPr>
          <p:cNvPr id="47" name="Picture 46">
            <a:extLst>
              <a:ext uri="{FF2B5EF4-FFF2-40B4-BE49-F238E27FC236}">
                <a16:creationId xmlns:a16="http://schemas.microsoft.com/office/drawing/2014/main" id="{1135A21C-077C-0846-9894-43CE6FF0B431}"/>
              </a:ext>
            </a:extLst>
          </p:cNvPr>
          <p:cNvPicPr>
            <a:picLocks noChangeAspect="1"/>
          </p:cNvPicPr>
          <p:nvPr/>
        </p:nvPicPr>
        <p:blipFill>
          <a:blip r:embed="rId22"/>
          <a:stretch>
            <a:fillRect/>
          </a:stretch>
        </p:blipFill>
        <p:spPr>
          <a:xfrm>
            <a:off x="10692504" y="2158682"/>
            <a:ext cx="1270000" cy="1270000"/>
          </a:xfrm>
          <a:prstGeom prst="rect">
            <a:avLst/>
          </a:prstGeom>
        </p:spPr>
      </p:pic>
      <p:pic>
        <p:nvPicPr>
          <p:cNvPr id="49" name="Picture 48">
            <a:extLst>
              <a:ext uri="{FF2B5EF4-FFF2-40B4-BE49-F238E27FC236}">
                <a16:creationId xmlns:a16="http://schemas.microsoft.com/office/drawing/2014/main" id="{FF3D061F-DEF3-2A42-9014-ABAE94A96AA2}"/>
              </a:ext>
            </a:extLst>
          </p:cNvPr>
          <p:cNvPicPr>
            <a:picLocks noChangeAspect="1"/>
          </p:cNvPicPr>
          <p:nvPr/>
        </p:nvPicPr>
        <p:blipFill>
          <a:blip r:embed="rId23"/>
          <a:stretch>
            <a:fillRect/>
          </a:stretch>
        </p:blipFill>
        <p:spPr>
          <a:xfrm>
            <a:off x="2617681" y="5554626"/>
            <a:ext cx="1270000" cy="1270000"/>
          </a:xfrm>
          <a:prstGeom prst="rect">
            <a:avLst/>
          </a:prstGeom>
        </p:spPr>
      </p:pic>
      <p:pic>
        <p:nvPicPr>
          <p:cNvPr id="51" name="Picture 50">
            <a:extLst>
              <a:ext uri="{FF2B5EF4-FFF2-40B4-BE49-F238E27FC236}">
                <a16:creationId xmlns:a16="http://schemas.microsoft.com/office/drawing/2014/main" id="{E9E0A800-CDD1-A644-9B88-A7042E8CE87A}"/>
              </a:ext>
            </a:extLst>
          </p:cNvPr>
          <p:cNvPicPr>
            <a:picLocks noChangeAspect="1"/>
          </p:cNvPicPr>
          <p:nvPr/>
        </p:nvPicPr>
        <p:blipFill>
          <a:blip r:embed="rId24"/>
          <a:stretch>
            <a:fillRect/>
          </a:stretch>
        </p:blipFill>
        <p:spPr>
          <a:xfrm>
            <a:off x="1306406" y="3348462"/>
            <a:ext cx="1270000" cy="1270000"/>
          </a:xfrm>
          <a:prstGeom prst="rect">
            <a:avLst/>
          </a:prstGeom>
        </p:spPr>
      </p:pic>
      <p:pic>
        <p:nvPicPr>
          <p:cNvPr id="53" name="Picture 52">
            <a:extLst>
              <a:ext uri="{FF2B5EF4-FFF2-40B4-BE49-F238E27FC236}">
                <a16:creationId xmlns:a16="http://schemas.microsoft.com/office/drawing/2014/main" id="{CF521917-A2C4-7A46-AB91-76A0D6CFB32F}"/>
              </a:ext>
            </a:extLst>
          </p:cNvPr>
          <p:cNvPicPr>
            <a:picLocks noChangeAspect="1"/>
          </p:cNvPicPr>
          <p:nvPr/>
        </p:nvPicPr>
        <p:blipFill>
          <a:blip r:embed="rId25"/>
          <a:stretch>
            <a:fillRect/>
          </a:stretch>
        </p:blipFill>
        <p:spPr>
          <a:xfrm>
            <a:off x="1414095" y="4410208"/>
            <a:ext cx="1270000" cy="1270000"/>
          </a:xfrm>
          <a:prstGeom prst="rect">
            <a:avLst/>
          </a:prstGeom>
        </p:spPr>
      </p:pic>
      <p:pic>
        <p:nvPicPr>
          <p:cNvPr id="55" name="Picture 54">
            <a:extLst>
              <a:ext uri="{FF2B5EF4-FFF2-40B4-BE49-F238E27FC236}">
                <a16:creationId xmlns:a16="http://schemas.microsoft.com/office/drawing/2014/main" id="{BFE07BD3-76EB-A048-9B2C-423717840DE5}"/>
              </a:ext>
            </a:extLst>
          </p:cNvPr>
          <p:cNvPicPr>
            <a:picLocks noChangeAspect="1"/>
          </p:cNvPicPr>
          <p:nvPr/>
        </p:nvPicPr>
        <p:blipFill>
          <a:blip r:embed="rId26"/>
          <a:stretch>
            <a:fillRect/>
          </a:stretch>
        </p:blipFill>
        <p:spPr>
          <a:xfrm>
            <a:off x="2640420" y="4410208"/>
            <a:ext cx="1270000" cy="1270000"/>
          </a:xfrm>
          <a:prstGeom prst="rect">
            <a:avLst/>
          </a:prstGeom>
        </p:spPr>
      </p:pic>
      <p:pic>
        <p:nvPicPr>
          <p:cNvPr id="57" name="Picture 56">
            <a:extLst>
              <a:ext uri="{FF2B5EF4-FFF2-40B4-BE49-F238E27FC236}">
                <a16:creationId xmlns:a16="http://schemas.microsoft.com/office/drawing/2014/main" id="{8DB1B6B6-C00D-3E41-9F80-445887403F44}"/>
              </a:ext>
            </a:extLst>
          </p:cNvPr>
          <p:cNvPicPr>
            <a:picLocks noChangeAspect="1"/>
          </p:cNvPicPr>
          <p:nvPr/>
        </p:nvPicPr>
        <p:blipFill>
          <a:blip r:embed="rId27"/>
          <a:stretch>
            <a:fillRect/>
          </a:stretch>
        </p:blipFill>
        <p:spPr>
          <a:xfrm>
            <a:off x="5221943" y="3348462"/>
            <a:ext cx="1270000" cy="1270000"/>
          </a:xfrm>
          <a:prstGeom prst="rect">
            <a:avLst/>
          </a:prstGeom>
        </p:spPr>
      </p:pic>
      <p:pic>
        <p:nvPicPr>
          <p:cNvPr id="59" name="Picture 58">
            <a:extLst>
              <a:ext uri="{FF2B5EF4-FFF2-40B4-BE49-F238E27FC236}">
                <a16:creationId xmlns:a16="http://schemas.microsoft.com/office/drawing/2014/main" id="{4145127A-0169-7845-AB03-A6A154D9AC22}"/>
              </a:ext>
            </a:extLst>
          </p:cNvPr>
          <p:cNvPicPr>
            <a:picLocks noChangeAspect="1"/>
          </p:cNvPicPr>
          <p:nvPr/>
        </p:nvPicPr>
        <p:blipFill>
          <a:blip r:embed="rId28"/>
          <a:stretch>
            <a:fillRect/>
          </a:stretch>
        </p:blipFill>
        <p:spPr>
          <a:xfrm>
            <a:off x="3951954" y="4410208"/>
            <a:ext cx="1270000" cy="1270000"/>
          </a:xfrm>
          <a:prstGeom prst="rect">
            <a:avLst/>
          </a:prstGeom>
        </p:spPr>
      </p:pic>
      <p:pic>
        <p:nvPicPr>
          <p:cNvPr id="61" name="Picture 60">
            <a:extLst>
              <a:ext uri="{FF2B5EF4-FFF2-40B4-BE49-F238E27FC236}">
                <a16:creationId xmlns:a16="http://schemas.microsoft.com/office/drawing/2014/main" id="{C9D8D945-5065-6C41-B6FA-15BD5261144F}"/>
              </a:ext>
            </a:extLst>
          </p:cNvPr>
          <p:cNvPicPr>
            <a:picLocks noChangeAspect="1"/>
          </p:cNvPicPr>
          <p:nvPr/>
        </p:nvPicPr>
        <p:blipFill>
          <a:blip r:embed="rId29"/>
          <a:stretch>
            <a:fillRect/>
          </a:stretch>
        </p:blipFill>
        <p:spPr>
          <a:xfrm>
            <a:off x="6574934" y="4410208"/>
            <a:ext cx="1270000" cy="1270000"/>
          </a:xfrm>
          <a:prstGeom prst="rect">
            <a:avLst/>
          </a:prstGeom>
        </p:spPr>
      </p:pic>
      <p:pic>
        <p:nvPicPr>
          <p:cNvPr id="63" name="Picture 62">
            <a:extLst>
              <a:ext uri="{FF2B5EF4-FFF2-40B4-BE49-F238E27FC236}">
                <a16:creationId xmlns:a16="http://schemas.microsoft.com/office/drawing/2014/main" id="{1C1A86C2-9227-8F45-9201-3B1352F0886B}"/>
              </a:ext>
            </a:extLst>
          </p:cNvPr>
          <p:cNvPicPr>
            <a:picLocks noChangeAspect="1"/>
          </p:cNvPicPr>
          <p:nvPr/>
        </p:nvPicPr>
        <p:blipFill>
          <a:blip r:embed="rId30"/>
          <a:stretch>
            <a:fillRect/>
          </a:stretch>
        </p:blipFill>
        <p:spPr>
          <a:xfrm>
            <a:off x="9071488" y="5577548"/>
            <a:ext cx="1270000" cy="1270000"/>
          </a:xfrm>
          <a:prstGeom prst="rect">
            <a:avLst/>
          </a:prstGeom>
        </p:spPr>
      </p:pic>
      <p:pic>
        <p:nvPicPr>
          <p:cNvPr id="65" name="Picture 64">
            <a:extLst>
              <a:ext uri="{FF2B5EF4-FFF2-40B4-BE49-F238E27FC236}">
                <a16:creationId xmlns:a16="http://schemas.microsoft.com/office/drawing/2014/main" id="{3ACC6480-C196-5640-9DD6-9168E67B3E59}"/>
              </a:ext>
            </a:extLst>
          </p:cNvPr>
          <p:cNvPicPr>
            <a:picLocks noChangeAspect="1"/>
          </p:cNvPicPr>
          <p:nvPr/>
        </p:nvPicPr>
        <p:blipFill>
          <a:blip r:embed="rId31"/>
          <a:stretch>
            <a:fillRect/>
          </a:stretch>
        </p:blipFill>
        <p:spPr>
          <a:xfrm>
            <a:off x="10708482" y="3348462"/>
            <a:ext cx="1270000" cy="1270000"/>
          </a:xfrm>
          <a:prstGeom prst="rect">
            <a:avLst/>
          </a:prstGeom>
        </p:spPr>
      </p:pic>
      <p:pic>
        <p:nvPicPr>
          <p:cNvPr id="67" name="Picture 66">
            <a:extLst>
              <a:ext uri="{FF2B5EF4-FFF2-40B4-BE49-F238E27FC236}">
                <a16:creationId xmlns:a16="http://schemas.microsoft.com/office/drawing/2014/main" id="{427366B2-707F-D24C-9572-8F4DC3445DB5}"/>
              </a:ext>
            </a:extLst>
          </p:cNvPr>
          <p:cNvPicPr>
            <a:picLocks noChangeAspect="1"/>
          </p:cNvPicPr>
          <p:nvPr/>
        </p:nvPicPr>
        <p:blipFill>
          <a:blip r:embed="rId32"/>
          <a:stretch>
            <a:fillRect/>
          </a:stretch>
        </p:blipFill>
        <p:spPr>
          <a:xfrm>
            <a:off x="10692504" y="4410208"/>
            <a:ext cx="1270000" cy="1270000"/>
          </a:xfrm>
          <a:prstGeom prst="rect">
            <a:avLst/>
          </a:prstGeom>
        </p:spPr>
      </p:pic>
      <p:pic>
        <p:nvPicPr>
          <p:cNvPr id="69" name="Picture 68">
            <a:extLst>
              <a:ext uri="{FF2B5EF4-FFF2-40B4-BE49-F238E27FC236}">
                <a16:creationId xmlns:a16="http://schemas.microsoft.com/office/drawing/2014/main" id="{991DC673-381E-BC4F-904F-112D033AF0AD}"/>
              </a:ext>
            </a:extLst>
          </p:cNvPr>
          <p:cNvPicPr>
            <a:picLocks noChangeAspect="1"/>
          </p:cNvPicPr>
          <p:nvPr/>
        </p:nvPicPr>
        <p:blipFill>
          <a:blip r:embed="rId33"/>
          <a:stretch>
            <a:fillRect/>
          </a:stretch>
        </p:blipFill>
        <p:spPr>
          <a:xfrm>
            <a:off x="9234942" y="4410208"/>
            <a:ext cx="1270000" cy="1270000"/>
          </a:xfrm>
          <a:prstGeom prst="rect">
            <a:avLst/>
          </a:prstGeom>
        </p:spPr>
      </p:pic>
      <p:pic>
        <p:nvPicPr>
          <p:cNvPr id="71" name="Picture 70">
            <a:extLst>
              <a:ext uri="{FF2B5EF4-FFF2-40B4-BE49-F238E27FC236}">
                <a16:creationId xmlns:a16="http://schemas.microsoft.com/office/drawing/2014/main" id="{A9C83D22-5CF5-1C4C-94AE-77551634BA00}"/>
              </a:ext>
            </a:extLst>
          </p:cNvPr>
          <p:cNvPicPr>
            <a:picLocks noChangeAspect="1"/>
          </p:cNvPicPr>
          <p:nvPr/>
        </p:nvPicPr>
        <p:blipFill>
          <a:blip r:embed="rId34"/>
          <a:stretch>
            <a:fillRect/>
          </a:stretch>
        </p:blipFill>
        <p:spPr>
          <a:xfrm>
            <a:off x="7873681" y="5578515"/>
            <a:ext cx="1270000" cy="1270000"/>
          </a:xfrm>
          <a:prstGeom prst="rect">
            <a:avLst/>
          </a:prstGeom>
        </p:spPr>
      </p:pic>
      <p:pic>
        <p:nvPicPr>
          <p:cNvPr id="73" name="Picture 72">
            <a:extLst>
              <a:ext uri="{FF2B5EF4-FFF2-40B4-BE49-F238E27FC236}">
                <a16:creationId xmlns:a16="http://schemas.microsoft.com/office/drawing/2014/main" id="{FF4E78DD-64FE-3649-B4C4-1EDBD23E5975}"/>
              </a:ext>
            </a:extLst>
          </p:cNvPr>
          <p:cNvPicPr>
            <a:picLocks noChangeAspect="1"/>
          </p:cNvPicPr>
          <p:nvPr/>
        </p:nvPicPr>
        <p:blipFill>
          <a:blip r:embed="rId35"/>
          <a:stretch>
            <a:fillRect/>
          </a:stretch>
        </p:blipFill>
        <p:spPr>
          <a:xfrm>
            <a:off x="6566028" y="5571975"/>
            <a:ext cx="1270000" cy="1270000"/>
          </a:xfrm>
          <a:prstGeom prst="rect">
            <a:avLst/>
          </a:prstGeom>
        </p:spPr>
      </p:pic>
      <p:pic>
        <p:nvPicPr>
          <p:cNvPr id="75" name="Picture 74">
            <a:extLst>
              <a:ext uri="{FF2B5EF4-FFF2-40B4-BE49-F238E27FC236}">
                <a16:creationId xmlns:a16="http://schemas.microsoft.com/office/drawing/2014/main" id="{9D06200A-B6C1-C64E-B401-07DDD2EBF806}"/>
              </a:ext>
            </a:extLst>
          </p:cNvPr>
          <p:cNvPicPr>
            <a:picLocks noChangeAspect="1"/>
          </p:cNvPicPr>
          <p:nvPr/>
        </p:nvPicPr>
        <p:blipFill>
          <a:blip r:embed="rId36"/>
          <a:stretch>
            <a:fillRect/>
          </a:stretch>
        </p:blipFill>
        <p:spPr>
          <a:xfrm>
            <a:off x="5261240" y="5593124"/>
            <a:ext cx="1270000" cy="1270000"/>
          </a:xfrm>
          <a:prstGeom prst="rect">
            <a:avLst/>
          </a:prstGeom>
        </p:spPr>
      </p:pic>
      <p:pic>
        <p:nvPicPr>
          <p:cNvPr id="77" name="Picture 76">
            <a:extLst>
              <a:ext uri="{FF2B5EF4-FFF2-40B4-BE49-F238E27FC236}">
                <a16:creationId xmlns:a16="http://schemas.microsoft.com/office/drawing/2014/main" id="{9E4E674A-F82A-8E40-AA6B-49F9F4AC6BF5}"/>
              </a:ext>
            </a:extLst>
          </p:cNvPr>
          <p:cNvPicPr>
            <a:picLocks noChangeAspect="1"/>
          </p:cNvPicPr>
          <p:nvPr/>
        </p:nvPicPr>
        <p:blipFill>
          <a:blip r:embed="rId37"/>
          <a:stretch>
            <a:fillRect/>
          </a:stretch>
        </p:blipFill>
        <p:spPr>
          <a:xfrm>
            <a:off x="3932777" y="5564001"/>
            <a:ext cx="1270000" cy="1270000"/>
          </a:xfrm>
          <a:prstGeom prst="rect">
            <a:avLst/>
          </a:prstGeom>
        </p:spPr>
      </p:pic>
      <p:pic>
        <p:nvPicPr>
          <p:cNvPr id="79" name="Picture 78">
            <a:extLst>
              <a:ext uri="{FF2B5EF4-FFF2-40B4-BE49-F238E27FC236}">
                <a16:creationId xmlns:a16="http://schemas.microsoft.com/office/drawing/2014/main" id="{41E336AC-E7BE-354E-9C61-734CFFD255B4}"/>
              </a:ext>
            </a:extLst>
          </p:cNvPr>
          <p:cNvPicPr>
            <a:picLocks noChangeAspect="1"/>
          </p:cNvPicPr>
          <p:nvPr/>
        </p:nvPicPr>
        <p:blipFill>
          <a:blip r:embed="rId38"/>
          <a:stretch>
            <a:fillRect/>
          </a:stretch>
        </p:blipFill>
        <p:spPr>
          <a:xfrm>
            <a:off x="3836503" y="2158682"/>
            <a:ext cx="1270000" cy="1270000"/>
          </a:xfrm>
          <a:prstGeom prst="rect">
            <a:avLst/>
          </a:prstGeom>
        </p:spPr>
      </p:pic>
      <p:pic>
        <p:nvPicPr>
          <p:cNvPr id="81" name="Picture 80">
            <a:extLst>
              <a:ext uri="{FF2B5EF4-FFF2-40B4-BE49-F238E27FC236}">
                <a16:creationId xmlns:a16="http://schemas.microsoft.com/office/drawing/2014/main" id="{058BAD77-FB52-8D43-8206-BAC555D59AC2}"/>
              </a:ext>
            </a:extLst>
          </p:cNvPr>
          <p:cNvPicPr>
            <a:picLocks noChangeAspect="1"/>
          </p:cNvPicPr>
          <p:nvPr/>
        </p:nvPicPr>
        <p:blipFill>
          <a:blip r:embed="rId39"/>
          <a:stretch>
            <a:fillRect/>
          </a:stretch>
        </p:blipFill>
        <p:spPr>
          <a:xfrm>
            <a:off x="2512617" y="2158682"/>
            <a:ext cx="1270000" cy="1270000"/>
          </a:xfrm>
          <a:prstGeom prst="rect">
            <a:avLst/>
          </a:prstGeom>
        </p:spPr>
      </p:pic>
      <p:pic>
        <p:nvPicPr>
          <p:cNvPr id="83" name="Picture 82">
            <a:extLst>
              <a:ext uri="{FF2B5EF4-FFF2-40B4-BE49-F238E27FC236}">
                <a16:creationId xmlns:a16="http://schemas.microsoft.com/office/drawing/2014/main" id="{17EF867C-E93F-4844-8BD6-7968CC45DC70}"/>
              </a:ext>
            </a:extLst>
          </p:cNvPr>
          <p:cNvPicPr>
            <a:picLocks noChangeAspect="1"/>
          </p:cNvPicPr>
          <p:nvPr/>
        </p:nvPicPr>
        <p:blipFill>
          <a:blip r:embed="rId40"/>
          <a:stretch>
            <a:fillRect/>
          </a:stretch>
        </p:blipFill>
        <p:spPr>
          <a:xfrm>
            <a:off x="1277953" y="2158682"/>
            <a:ext cx="1270000" cy="1270000"/>
          </a:xfrm>
          <a:prstGeom prst="rect">
            <a:avLst/>
          </a:prstGeom>
        </p:spPr>
      </p:pic>
      <p:pic>
        <p:nvPicPr>
          <p:cNvPr id="85" name="Picture 84">
            <a:extLst>
              <a:ext uri="{FF2B5EF4-FFF2-40B4-BE49-F238E27FC236}">
                <a16:creationId xmlns:a16="http://schemas.microsoft.com/office/drawing/2014/main" id="{015F44BE-850E-FB4C-AD75-2643C93888EC}"/>
              </a:ext>
            </a:extLst>
          </p:cNvPr>
          <p:cNvPicPr>
            <a:picLocks noChangeAspect="1"/>
          </p:cNvPicPr>
          <p:nvPr/>
        </p:nvPicPr>
        <p:blipFill>
          <a:blip r:embed="rId41"/>
          <a:stretch>
            <a:fillRect/>
          </a:stretch>
        </p:blipFill>
        <p:spPr>
          <a:xfrm>
            <a:off x="10692991" y="1029368"/>
            <a:ext cx="1270000" cy="1270000"/>
          </a:xfrm>
          <a:prstGeom prst="rect">
            <a:avLst/>
          </a:prstGeom>
        </p:spPr>
      </p:pic>
      <p:pic>
        <p:nvPicPr>
          <p:cNvPr id="87" name="Picture 86">
            <a:extLst>
              <a:ext uri="{FF2B5EF4-FFF2-40B4-BE49-F238E27FC236}">
                <a16:creationId xmlns:a16="http://schemas.microsoft.com/office/drawing/2014/main" id="{2BD9F158-1B23-1741-9F3E-F5D7394BB553}"/>
              </a:ext>
            </a:extLst>
          </p:cNvPr>
          <p:cNvPicPr>
            <a:picLocks noChangeAspect="1"/>
          </p:cNvPicPr>
          <p:nvPr/>
        </p:nvPicPr>
        <p:blipFill>
          <a:blip r:embed="rId42"/>
          <a:stretch>
            <a:fillRect/>
          </a:stretch>
        </p:blipFill>
        <p:spPr>
          <a:xfrm>
            <a:off x="9191042" y="1105314"/>
            <a:ext cx="1270000" cy="1270000"/>
          </a:xfrm>
          <a:prstGeom prst="rect">
            <a:avLst/>
          </a:prstGeom>
        </p:spPr>
      </p:pic>
      <p:pic>
        <p:nvPicPr>
          <p:cNvPr id="89" name="Picture 88">
            <a:extLst>
              <a:ext uri="{FF2B5EF4-FFF2-40B4-BE49-F238E27FC236}">
                <a16:creationId xmlns:a16="http://schemas.microsoft.com/office/drawing/2014/main" id="{F1CA8C46-FBEA-444B-B233-CEB55ADDDF8A}"/>
              </a:ext>
            </a:extLst>
          </p:cNvPr>
          <p:cNvPicPr>
            <a:picLocks noChangeAspect="1"/>
          </p:cNvPicPr>
          <p:nvPr/>
        </p:nvPicPr>
        <p:blipFill>
          <a:blip r:embed="rId43"/>
          <a:stretch>
            <a:fillRect/>
          </a:stretch>
        </p:blipFill>
        <p:spPr>
          <a:xfrm>
            <a:off x="7845889" y="1036270"/>
            <a:ext cx="1270000" cy="1270000"/>
          </a:xfrm>
          <a:prstGeom prst="rect">
            <a:avLst/>
          </a:prstGeom>
        </p:spPr>
      </p:pic>
      <p:pic>
        <p:nvPicPr>
          <p:cNvPr id="91" name="Picture 90">
            <a:extLst>
              <a:ext uri="{FF2B5EF4-FFF2-40B4-BE49-F238E27FC236}">
                <a16:creationId xmlns:a16="http://schemas.microsoft.com/office/drawing/2014/main" id="{063E52E0-63B3-C241-8921-C6DE195A8C4F}"/>
              </a:ext>
            </a:extLst>
          </p:cNvPr>
          <p:cNvPicPr>
            <a:picLocks noChangeAspect="1"/>
          </p:cNvPicPr>
          <p:nvPr/>
        </p:nvPicPr>
        <p:blipFill>
          <a:blip r:embed="rId44"/>
          <a:stretch>
            <a:fillRect/>
          </a:stretch>
        </p:blipFill>
        <p:spPr>
          <a:xfrm>
            <a:off x="5122085" y="1097947"/>
            <a:ext cx="1270000" cy="1270000"/>
          </a:xfrm>
          <a:prstGeom prst="rect">
            <a:avLst/>
          </a:prstGeom>
        </p:spPr>
      </p:pic>
      <p:pic>
        <p:nvPicPr>
          <p:cNvPr id="93" name="Picture 92">
            <a:extLst>
              <a:ext uri="{FF2B5EF4-FFF2-40B4-BE49-F238E27FC236}">
                <a16:creationId xmlns:a16="http://schemas.microsoft.com/office/drawing/2014/main" id="{E55A2FCF-CA40-DC45-87C1-3AF15B3BBB1B}"/>
              </a:ext>
            </a:extLst>
          </p:cNvPr>
          <p:cNvPicPr>
            <a:picLocks noChangeAspect="1"/>
          </p:cNvPicPr>
          <p:nvPr/>
        </p:nvPicPr>
        <p:blipFill>
          <a:blip r:embed="rId45"/>
          <a:stretch>
            <a:fillRect/>
          </a:stretch>
        </p:blipFill>
        <p:spPr>
          <a:xfrm>
            <a:off x="3845789" y="1139604"/>
            <a:ext cx="1270000" cy="1270000"/>
          </a:xfrm>
          <a:prstGeom prst="rect">
            <a:avLst/>
          </a:prstGeom>
        </p:spPr>
      </p:pic>
      <p:pic>
        <p:nvPicPr>
          <p:cNvPr id="95" name="Picture 94">
            <a:extLst>
              <a:ext uri="{FF2B5EF4-FFF2-40B4-BE49-F238E27FC236}">
                <a16:creationId xmlns:a16="http://schemas.microsoft.com/office/drawing/2014/main" id="{4A9E36F6-BDC0-D845-B35F-FC8CABBE10CA}"/>
              </a:ext>
            </a:extLst>
          </p:cNvPr>
          <p:cNvPicPr>
            <a:picLocks noChangeAspect="1"/>
          </p:cNvPicPr>
          <p:nvPr/>
        </p:nvPicPr>
        <p:blipFill>
          <a:blip r:embed="rId46"/>
          <a:stretch>
            <a:fillRect/>
          </a:stretch>
        </p:blipFill>
        <p:spPr>
          <a:xfrm>
            <a:off x="2602435" y="1058319"/>
            <a:ext cx="1270000" cy="1270000"/>
          </a:xfrm>
          <a:prstGeom prst="rect">
            <a:avLst/>
          </a:prstGeom>
        </p:spPr>
      </p:pic>
      <p:pic>
        <p:nvPicPr>
          <p:cNvPr id="97" name="Picture 96">
            <a:extLst>
              <a:ext uri="{FF2B5EF4-FFF2-40B4-BE49-F238E27FC236}">
                <a16:creationId xmlns:a16="http://schemas.microsoft.com/office/drawing/2014/main" id="{0062AF8D-698D-AD49-A689-357FE1FD623F}"/>
              </a:ext>
            </a:extLst>
          </p:cNvPr>
          <p:cNvPicPr>
            <a:picLocks noChangeAspect="1"/>
          </p:cNvPicPr>
          <p:nvPr/>
        </p:nvPicPr>
        <p:blipFill>
          <a:blip r:embed="rId47"/>
          <a:stretch>
            <a:fillRect/>
          </a:stretch>
        </p:blipFill>
        <p:spPr>
          <a:xfrm>
            <a:off x="1320044" y="1050915"/>
            <a:ext cx="1270000" cy="1270000"/>
          </a:xfrm>
          <a:prstGeom prst="rect">
            <a:avLst/>
          </a:prstGeom>
        </p:spPr>
      </p:pic>
      <p:pic>
        <p:nvPicPr>
          <p:cNvPr id="99" name="Picture 98">
            <a:extLst>
              <a:ext uri="{FF2B5EF4-FFF2-40B4-BE49-F238E27FC236}">
                <a16:creationId xmlns:a16="http://schemas.microsoft.com/office/drawing/2014/main" id="{97FD1496-2E4E-1242-A86B-EFB20B0498B4}"/>
              </a:ext>
            </a:extLst>
          </p:cNvPr>
          <p:cNvPicPr>
            <a:picLocks noChangeAspect="1"/>
          </p:cNvPicPr>
          <p:nvPr/>
        </p:nvPicPr>
        <p:blipFill>
          <a:blip r:embed="rId48"/>
          <a:stretch>
            <a:fillRect/>
          </a:stretch>
        </p:blipFill>
        <p:spPr>
          <a:xfrm>
            <a:off x="135522" y="1136103"/>
            <a:ext cx="1270000" cy="1270000"/>
          </a:xfrm>
          <a:prstGeom prst="rect">
            <a:avLst/>
          </a:prstGeom>
        </p:spPr>
      </p:pic>
      <p:pic>
        <p:nvPicPr>
          <p:cNvPr id="101" name="Picture 100">
            <a:extLst>
              <a:ext uri="{FF2B5EF4-FFF2-40B4-BE49-F238E27FC236}">
                <a16:creationId xmlns:a16="http://schemas.microsoft.com/office/drawing/2014/main" id="{144BD8B3-2CCE-C747-9F15-046C5E7D7DDC}"/>
              </a:ext>
            </a:extLst>
          </p:cNvPr>
          <p:cNvPicPr>
            <a:picLocks noChangeAspect="1"/>
          </p:cNvPicPr>
          <p:nvPr/>
        </p:nvPicPr>
        <p:blipFill>
          <a:blip r:embed="rId49"/>
          <a:stretch>
            <a:fillRect/>
          </a:stretch>
        </p:blipFill>
        <p:spPr>
          <a:xfrm>
            <a:off x="9252186" y="10452"/>
            <a:ext cx="1270000" cy="1270000"/>
          </a:xfrm>
          <a:prstGeom prst="rect">
            <a:avLst/>
          </a:prstGeom>
        </p:spPr>
      </p:pic>
      <p:pic>
        <p:nvPicPr>
          <p:cNvPr id="103" name="Picture 102">
            <a:extLst>
              <a:ext uri="{FF2B5EF4-FFF2-40B4-BE49-F238E27FC236}">
                <a16:creationId xmlns:a16="http://schemas.microsoft.com/office/drawing/2014/main" id="{5D96B6E4-2AEF-B844-81B9-8B7CA545AB4E}"/>
              </a:ext>
            </a:extLst>
          </p:cNvPr>
          <p:cNvPicPr>
            <a:picLocks noChangeAspect="1"/>
          </p:cNvPicPr>
          <p:nvPr/>
        </p:nvPicPr>
        <p:blipFill>
          <a:blip r:embed="rId50"/>
          <a:stretch>
            <a:fillRect/>
          </a:stretch>
        </p:blipFill>
        <p:spPr>
          <a:xfrm>
            <a:off x="7839580" y="37530"/>
            <a:ext cx="1270000" cy="1270000"/>
          </a:xfrm>
          <a:prstGeom prst="rect">
            <a:avLst/>
          </a:prstGeom>
        </p:spPr>
      </p:pic>
      <p:pic>
        <p:nvPicPr>
          <p:cNvPr id="105" name="Picture 104">
            <a:extLst>
              <a:ext uri="{FF2B5EF4-FFF2-40B4-BE49-F238E27FC236}">
                <a16:creationId xmlns:a16="http://schemas.microsoft.com/office/drawing/2014/main" id="{4FC9F3EF-0AF4-9E41-9E37-02A539867141}"/>
              </a:ext>
            </a:extLst>
          </p:cNvPr>
          <p:cNvPicPr>
            <a:picLocks noChangeAspect="1"/>
          </p:cNvPicPr>
          <p:nvPr/>
        </p:nvPicPr>
        <p:blipFill>
          <a:blip r:embed="rId51"/>
          <a:stretch>
            <a:fillRect/>
          </a:stretch>
        </p:blipFill>
        <p:spPr>
          <a:xfrm>
            <a:off x="6564471" y="24330"/>
            <a:ext cx="1270000" cy="1270000"/>
          </a:xfrm>
          <a:prstGeom prst="rect">
            <a:avLst/>
          </a:prstGeom>
        </p:spPr>
      </p:pic>
      <p:pic>
        <p:nvPicPr>
          <p:cNvPr id="107" name="Picture 106">
            <a:extLst>
              <a:ext uri="{FF2B5EF4-FFF2-40B4-BE49-F238E27FC236}">
                <a16:creationId xmlns:a16="http://schemas.microsoft.com/office/drawing/2014/main" id="{5F18D0FB-348B-3645-B62C-3F490538397E}"/>
              </a:ext>
            </a:extLst>
          </p:cNvPr>
          <p:cNvPicPr>
            <a:picLocks noChangeAspect="1"/>
          </p:cNvPicPr>
          <p:nvPr/>
        </p:nvPicPr>
        <p:blipFill>
          <a:blip r:embed="rId52"/>
          <a:stretch>
            <a:fillRect/>
          </a:stretch>
        </p:blipFill>
        <p:spPr>
          <a:xfrm>
            <a:off x="5260097" y="-14524"/>
            <a:ext cx="1270000" cy="1270000"/>
          </a:xfrm>
          <a:prstGeom prst="rect">
            <a:avLst/>
          </a:prstGeom>
        </p:spPr>
      </p:pic>
      <p:pic>
        <p:nvPicPr>
          <p:cNvPr id="109" name="Picture 108">
            <a:extLst>
              <a:ext uri="{FF2B5EF4-FFF2-40B4-BE49-F238E27FC236}">
                <a16:creationId xmlns:a16="http://schemas.microsoft.com/office/drawing/2014/main" id="{27078B42-116B-0F4E-B33D-661D06FA6AA2}"/>
              </a:ext>
            </a:extLst>
          </p:cNvPr>
          <p:cNvPicPr>
            <a:picLocks noChangeAspect="1"/>
          </p:cNvPicPr>
          <p:nvPr/>
        </p:nvPicPr>
        <p:blipFill>
          <a:blip r:embed="rId53"/>
          <a:stretch>
            <a:fillRect/>
          </a:stretch>
        </p:blipFill>
        <p:spPr>
          <a:xfrm>
            <a:off x="3840200" y="2699"/>
            <a:ext cx="1270000" cy="1270000"/>
          </a:xfrm>
          <a:prstGeom prst="rect">
            <a:avLst/>
          </a:prstGeom>
        </p:spPr>
      </p:pic>
      <p:pic>
        <p:nvPicPr>
          <p:cNvPr id="111" name="Picture 110">
            <a:extLst>
              <a:ext uri="{FF2B5EF4-FFF2-40B4-BE49-F238E27FC236}">
                <a16:creationId xmlns:a16="http://schemas.microsoft.com/office/drawing/2014/main" id="{7E290586-093D-414A-B0E8-34C3F56C13E2}"/>
              </a:ext>
            </a:extLst>
          </p:cNvPr>
          <p:cNvPicPr>
            <a:picLocks noChangeAspect="1"/>
          </p:cNvPicPr>
          <p:nvPr/>
        </p:nvPicPr>
        <p:blipFill>
          <a:blip r:embed="rId54"/>
          <a:stretch>
            <a:fillRect/>
          </a:stretch>
        </p:blipFill>
        <p:spPr>
          <a:xfrm>
            <a:off x="2543278" y="6043"/>
            <a:ext cx="1270000" cy="1270000"/>
          </a:xfrm>
          <a:prstGeom prst="rect">
            <a:avLst/>
          </a:prstGeom>
        </p:spPr>
      </p:pic>
      <p:pic>
        <p:nvPicPr>
          <p:cNvPr id="113" name="Picture 112">
            <a:extLst>
              <a:ext uri="{FF2B5EF4-FFF2-40B4-BE49-F238E27FC236}">
                <a16:creationId xmlns:a16="http://schemas.microsoft.com/office/drawing/2014/main" id="{D9F16D3B-23B9-074F-ABDF-D92EB467EE8F}"/>
              </a:ext>
            </a:extLst>
          </p:cNvPr>
          <p:cNvPicPr>
            <a:picLocks noChangeAspect="1"/>
          </p:cNvPicPr>
          <p:nvPr/>
        </p:nvPicPr>
        <p:blipFill>
          <a:blip r:embed="rId55"/>
          <a:stretch>
            <a:fillRect/>
          </a:stretch>
        </p:blipFill>
        <p:spPr>
          <a:xfrm>
            <a:off x="1407661" y="-8486"/>
            <a:ext cx="1270000" cy="1270000"/>
          </a:xfrm>
          <a:prstGeom prst="rect">
            <a:avLst/>
          </a:prstGeom>
        </p:spPr>
      </p:pic>
      <p:pic>
        <p:nvPicPr>
          <p:cNvPr id="115" name="Picture 114">
            <a:extLst>
              <a:ext uri="{FF2B5EF4-FFF2-40B4-BE49-F238E27FC236}">
                <a16:creationId xmlns:a16="http://schemas.microsoft.com/office/drawing/2014/main" id="{72B4FACE-6429-F14E-8FCC-11AE3226F218}"/>
              </a:ext>
            </a:extLst>
          </p:cNvPr>
          <p:cNvPicPr>
            <a:picLocks noChangeAspect="1"/>
          </p:cNvPicPr>
          <p:nvPr/>
        </p:nvPicPr>
        <p:blipFill>
          <a:blip r:embed="rId56"/>
          <a:stretch>
            <a:fillRect/>
          </a:stretch>
        </p:blipFill>
        <p:spPr>
          <a:xfrm>
            <a:off x="174205" y="-14524"/>
            <a:ext cx="1270000" cy="1270000"/>
          </a:xfrm>
          <a:prstGeom prst="rect">
            <a:avLst/>
          </a:prstGeom>
        </p:spPr>
      </p:pic>
    </p:spTree>
    <p:extLst>
      <p:ext uri="{BB962C8B-B14F-4D97-AF65-F5344CB8AC3E}">
        <p14:creationId xmlns:p14="http://schemas.microsoft.com/office/powerpoint/2010/main" val="604847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BD07A23-C8E6-E644-91F1-6308D52171FE}"/>
              </a:ext>
            </a:extLst>
          </p:cNvPr>
          <p:cNvSpPr/>
          <p:nvPr/>
        </p:nvSpPr>
        <p:spPr>
          <a:xfrm>
            <a:off x="0" y="0"/>
            <a:ext cx="12192000" cy="6858000"/>
          </a:xfrm>
          <a:prstGeom prst="rect">
            <a:avLst/>
          </a:prstGeom>
          <a:solidFill>
            <a:srgbClr val="021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21563"/>
              </a:solidFill>
              <a:highlight>
                <a:srgbClr val="FFFF00"/>
              </a:highlight>
            </a:endParaRPr>
          </a:p>
        </p:txBody>
      </p:sp>
      <p:pic>
        <p:nvPicPr>
          <p:cNvPr id="3" name="Picture 2">
            <a:extLst>
              <a:ext uri="{FF2B5EF4-FFF2-40B4-BE49-F238E27FC236}">
                <a16:creationId xmlns:a16="http://schemas.microsoft.com/office/drawing/2014/main" id="{1DFDE65A-2A4D-D64F-973A-9D7D2670EC09}"/>
              </a:ext>
            </a:extLst>
          </p:cNvPr>
          <p:cNvPicPr>
            <a:picLocks noChangeAspect="1"/>
          </p:cNvPicPr>
          <p:nvPr/>
        </p:nvPicPr>
        <p:blipFill rotWithShape="1">
          <a:blip r:embed="rId2">
            <a:alphaModFix amt="15000"/>
          </a:blip>
          <a:srcRect b="15421"/>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91388698-DA8C-494B-B611-17F54F99E0A2}"/>
              </a:ext>
            </a:extLst>
          </p:cNvPr>
          <p:cNvSpPr>
            <a:spLocks noGrp="1"/>
          </p:cNvSpPr>
          <p:nvPr>
            <p:ph sz="half" idx="2"/>
          </p:nvPr>
        </p:nvSpPr>
        <p:spPr>
          <a:xfrm>
            <a:off x="569507" y="4869450"/>
            <a:ext cx="5157787" cy="369332"/>
          </a:xfrm>
        </p:spPr>
        <p:txBody>
          <a:bodyPr anchor="t" anchorCtr="0">
            <a:spAutoFit/>
          </a:bodyPr>
          <a:lstStyle/>
          <a:p>
            <a:pPr marL="0" indent="0">
              <a:buClr>
                <a:srgbClr val="5184DC"/>
              </a:buClr>
              <a:buNone/>
            </a:pPr>
            <a:r>
              <a:rPr lang="en-US" sz="2000" b="1" dirty="0">
                <a:solidFill>
                  <a:schemeClr val="bg1"/>
                </a:solidFill>
                <a:latin typeface="Century Gothic" panose="020B0502020202020204" pitchFamily="34" charset="0"/>
                <a:cs typeface="Arial" panose="020B0604020202020204" pitchFamily="34" charset="0"/>
              </a:rPr>
              <a:t>Team Unicorn Squid</a:t>
            </a:r>
          </a:p>
        </p:txBody>
      </p:sp>
      <p:sp>
        <p:nvSpPr>
          <p:cNvPr id="13" name="Content Placeholder 3">
            <a:extLst>
              <a:ext uri="{FF2B5EF4-FFF2-40B4-BE49-F238E27FC236}">
                <a16:creationId xmlns:a16="http://schemas.microsoft.com/office/drawing/2014/main" id="{DF53DF14-4570-ED4B-B187-2C890C0D2553}"/>
              </a:ext>
            </a:extLst>
          </p:cNvPr>
          <p:cNvSpPr txBox="1">
            <a:spLocks/>
          </p:cNvSpPr>
          <p:nvPr/>
        </p:nvSpPr>
        <p:spPr>
          <a:xfrm>
            <a:off x="569507" y="5411327"/>
            <a:ext cx="5157787" cy="313932"/>
          </a:xfrm>
          <a:prstGeom prst="rect">
            <a:avLst/>
          </a:prstGeom>
        </p:spPr>
        <p:txBody>
          <a:bodyPr vert="horz"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5184DC"/>
              </a:buClr>
              <a:buNone/>
            </a:pPr>
            <a:r>
              <a:rPr lang="en-US" sz="1600" dirty="0">
                <a:solidFill>
                  <a:schemeClr val="bg1"/>
                </a:solidFill>
                <a:latin typeface="Century Gothic" panose="020B0502020202020204" pitchFamily="34" charset="0"/>
                <a:cs typeface="Arial" panose="020B0604020202020204" pitchFamily="34" charset="0"/>
              </a:rPr>
              <a:t>22</a:t>
            </a:r>
            <a:r>
              <a:rPr lang="en-US" sz="1600" baseline="30000" dirty="0">
                <a:solidFill>
                  <a:schemeClr val="bg1"/>
                </a:solidFill>
                <a:latin typeface="Century Gothic" panose="020B0502020202020204" pitchFamily="34" charset="0"/>
                <a:cs typeface="Arial" panose="020B0604020202020204" pitchFamily="34" charset="0"/>
              </a:rPr>
              <a:t>nd</a:t>
            </a:r>
            <a:r>
              <a:rPr lang="en-US" sz="1600" dirty="0">
                <a:solidFill>
                  <a:schemeClr val="bg1"/>
                </a:solidFill>
                <a:latin typeface="Century Gothic" panose="020B0502020202020204" pitchFamily="34" charset="0"/>
                <a:cs typeface="Arial" panose="020B0604020202020204" pitchFamily="34" charset="0"/>
              </a:rPr>
              <a:t> July 2020</a:t>
            </a:r>
          </a:p>
        </p:txBody>
      </p:sp>
      <p:sp>
        <p:nvSpPr>
          <p:cNvPr id="10" name="Title 1">
            <a:extLst>
              <a:ext uri="{FF2B5EF4-FFF2-40B4-BE49-F238E27FC236}">
                <a16:creationId xmlns:a16="http://schemas.microsoft.com/office/drawing/2014/main" id="{3A787AF0-E584-644B-BB17-FE68A9E6292D}"/>
              </a:ext>
            </a:extLst>
          </p:cNvPr>
          <p:cNvSpPr txBox="1">
            <a:spLocks/>
          </p:cNvSpPr>
          <p:nvPr/>
        </p:nvSpPr>
        <p:spPr>
          <a:xfrm>
            <a:off x="511451" y="1975421"/>
            <a:ext cx="6564609" cy="2585323"/>
          </a:xfrm>
          <a:prstGeom prst="rect">
            <a:avLst/>
          </a:prstGeom>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b="1" dirty="0">
                <a:solidFill>
                  <a:srgbClr val="F55200"/>
                </a:solidFill>
                <a:latin typeface="Century Gothic" panose="020B0502020202020204" pitchFamily="34" charset="0"/>
                <a:cs typeface="Arial" panose="020B0604020202020204" pitchFamily="34" charset="0"/>
              </a:rPr>
              <a:t>Title here</a:t>
            </a:r>
          </a:p>
          <a:p>
            <a:r>
              <a:rPr lang="en-GB" sz="6000" b="1" dirty="0">
                <a:solidFill>
                  <a:schemeClr val="bg1"/>
                </a:solidFill>
                <a:latin typeface="Century Gothic" panose="020B0502020202020204" pitchFamily="34" charset="0"/>
                <a:cs typeface="Arial" panose="020B0604020202020204" pitchFamily="34" charset="0"/>
              </a:rPr>
              <a:t>With image</a:t>
            </a:r>
          </a:p>
          <a:p>
            <a:r>
              <a:rPr lang="en-GB" sz="6000" b="1" dirty="0">
                <a:solidFill>
                  <a:schemeClr val="bg1"/>
                </a:solidFill>
                <a:latin typeface="Century Gothic" panose="020B0502020202020204" pitchFamily="34" charset="0"/>
                <a:cs typeface="Arial" panose="020B0604020202020204" pitchFamily="34" charset="0"/>
              </a:rPr>
              <a:t>second line</a:t>
            </a:r>
            <a:endParaRPr lang="en-US" sz="6000" b="1" dirty="0">
              <a:solidFill>
                <a:schemeClr val="bg1"/>
              </a:solidFill>
              <a:latin typeface="Century Gothic" panose="020B0502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BBEFE8A3-3171-A042-BE12-32454A320333}"/>
              </a:ext>
            </a:extLst>
          </p:cNvPr>
          <p:cNvPicPr>
            <a:picLocks noChangeAspect="1"/>
          </p:cNvPicPr>
          <p:nvPr/>
        </p:nvPicPr>
        <p:blipFill>
          <a:blip r:embed="rId3"/>
          <a:stretch>
            <a:fillRect/>
          </a:stretch>
        </p:blipFill>
        <p:spPr>
          <a:xfrm>
            <a:off x="6288660" y="627955"/>
            <a:ext cx="2882900" cy="2209800"/>
          </a:xfrm>
          <a:prstGeom prst="rect">
            <a:avLst/>
          </a:prstGeom>
        </p:spPr>
      </p:pic>
      <p:pic>
        <p:nvPicPr>
          <p:cNvPr id="21" name="Graphic 20">
            <a:extLst>
              <a:ext uri="{FF2B5EF4-FFF2-40B4-BE49-F238E27FC236}">
                <a16:creationId xmlns:a16="http://schemas.microsoft.com/office/drawing/2014/main" id="{BBFE3780-7BDA-BC4B-AB62-1CF2AB56BE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877" y="701117"/>
            <a:ext cx="2295779" cy="364158"/>
          </a:xfrm>
          <a:prstGeom prst="rect">
            <a:avLst/>
          </a:prstGeom>
        </p:spPr>
      </p:pic>
      <p:pic>
        <p:nvPicPr>
          <p:cNvPr id="22" name="Picture 21">
            <a:extLst>
              <a:ext uri="{FF2B5EF4-FFF2-40B4-BE49-F238E27FC236}">
                <a16:creationId xmlns:a16="http://schemas.microsoft.com/office/drawing/2014/main" id="{16B16FDE-5105-3F40-BA70-97B79F574172}"/>
              </a:ext>
            </a:extLst>
          </p:cNvPr>
          <p:cNvPicPr>
            <a:picLocks noChangeAspect="1"/>
          </p:cNvPicPr>
          <p:nvPr/>
        </p:nvPicPr>
        <p:blipFill>
          <a:blip r:embed="rId6"/>
          <a:stretch>
            <a:fillRect/>
          </a:stretch>
        </p:blipFill>
        <p:spPr>
          <a:xfrm>
            <a:off x="7122681" y="3465710"/>
            <a:ext cx="215900" cy="317500"/>
          </a:xfrm>
          <a:prstGeom prst="rect">
            <a:avLst/>
          </a:prstGeom>
        </p:spPr>
      </p:pic>
      <p:pic>
        <p:nvPicPr>
          <p:cNvPr id="23" name="Picture 22">
            <a:extLst>
              <a:ext uri="{FF2B5EF4-FFF2-40B4-BE49-F238E27FC236}">
                <a16:creationId xmlns:a16="http://schemas.microsoft.com/office/drawing/2014/main" id="{CD89B467-E749-A74B-BCBB-415BDAE45C36}"/>
              </a:ext>
            </a:extLst>
          </p:cNvPr>
          <p:cNvPicPr>
            <a:picLocks noChangeAspect="1"/>
          </p:cNvPicPr>
          <p:nvPr/>
        </p:nvPicPr>
        <p:blipFill>
          <a:blip r:embed="rId7"/>
          <a:stretch>
            <a:fillRect/>
          </a:stretch>
        </p:blipFill>
        <p:spPr>
          <a:xfrm>
            <a:off x="5245532" y="4908066"/>
            <a:ext cx="2616200" cy="292100"/>
          </a:xfrm>
          <a:prstGeom prst="rect">
            <a:avLst/>
          </a:prstGeom>
        </p:spPr>
      </p:pic>
      <p:pic>
        <p:nvPicPr>
          <p:cNvPr id="24" name="Picture 23">
            <a:extLst>
              <a:ext uri="{FF2B5EF4-FFF2-40B4-BE49-F238E27FC236}">
                <a16:creationId xmlns:a16="http://schemas.microsoft.com/office/drawing/2014/main" id="{949B80AF-3181-AC4F-9498-F6006072D5F3}"/>
              </a:ext>
            </a:extLst>
          </p:cNvPr>
          <p:cNvPicPr>
            <a:picLocks noChangeAspect="1"/>
          </p:cNvPicPr>
          <p:nvPr/>
        </p:nvPicPr>
        <p:blipFill>
          <a:blip r:embed="rId8"/>
          <a:stretch>
            <a:fillRect/>
          </a:stretch>
        </p:blipFill>
        <p:spPr>
          <a:xfrm>
            <a:off x="9996170" y="4945993"/>
            <a:ext cx="1244600" cy="1244600"/>
          </a:xfrm>
          <a:prstGeom prst="rect">
            <a:avLst/>
          </a:prstGeom>
        </p:spPr>
      </p:pic>
      <p:pic>
        <p:nvPicPr>
          <p:cNvPr id="25" name="Picture 24">
            <a:extLst>
              <a:ext uri="{FF2B5EF4-FFF2-40B4-BE49-F238E27FC236}">
                <a16:creationId xmlns:a16="http://schemas.microsoft.com/office/drawing/2014/main" id="{79F7ABDC-F5A1-2643-8DA5-4F3A3CFFC6DB}"/>
              </a:ext>
            </a:extLst>
          </p:cNvPr>
          <p:cNvPicPr>
            <a:picLocks noChangeAspect="1"/>
          </p:cNvPicPr>
          <p:nvPr/>
        </p:nvPicPr>
        <p:blipFill>
          <a:blip r:embed="rId9"/>
          <a:stretch>
            <a:fillRect/>
          </a:stretch>
        </p:blipFill>
        <p:spPr>
          <a:xfrm>
            <a:off x="9996170" y="3978830"/>
            <a:ext cx="228600" cy="228600"/>
          </a:xfrm>
          <a:prstGeom prst="rect">
            <a:avLst/>
          </a:prstGeom>
        </p:spPr>
      </p:pic>
    </p:spTree>
    <p:extLst>
      <p:ext uri="{BB962C8B-B14F-4D97-AF65-F5344CB8AC3E}">
        <p14:creationId xmlns:p14="http://schemas.microsoft.com/office/powerpoint/2010/main" val="56469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2D61C2-0FBF-5042-9B43-638162187D2A}"/>
              </a:ext>
            </a:extLst>
          </p:cNvPr>
          <p:cNvSpPr/>
          <p:nvPr/>
        </p:nvSpPr>
        <p:spPr>
          <a:xfrm>
            <a:off x="0" y="0"/>
            <a:ext cx="12192000" cy="6858000"/>
          </a:xfrm>
          <a:prstGeom prst="rect">
            <a:avLst/>
          </a:prstGeom>
          <a:solidFill>
            <a:srgbClr val="E4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 name="Title 1">
            <a:extLst>
              <a:ext uri="{FF2B5EF4-FFF2-40B4-BE49-F238E27FC236}">
                <a16:creationId xmlns:a16="http://schemas.microsoft.com/office/drawing/2014/main" id="{728558A7-D90D-C648-B102-DB3B64C888F0}"/>
              </a:ext>
            </a:extLst>
          </p:cNvPr>
          <p:cNvSpPr>
            <a:spLocks noGrp="1"/>
          </p:cNvSpPr>
          <p:nvPr>
            <p:ph type="title"/>
          </p:nvPr>
        </p:nvSpPr>
        <p:spPr>
          <a:xfrm>
            <a:off x="1932177" y="2120564"/>
            <a:ext cx="8327643" cy="1754326"/>
          </a:xfrm>
        </p:spPr>
        <p:txBody>
          <a:bodyPr wrap="square" anchor="t" anchorCtr="0">
            <a:spAutoFit/>
          </a:bodyPr>
          <a:lstStyle/>
          <a:p>
            <a:pPr algn="ctr"/>
            <a:r>
              <a:rPr lang="en-GB" sz="6000" b="1" dirty="0">
                <a:solidFill>
                  <a:srgbClr val="021563"/>
                </a:solidFill>
                <a:latin typeface="Century Gothic" panose="020B0502020202020204" pitchFamily="34" charset="0"/>
                <a:cs typeface="Arial" panose="020B0604020202020204" pitchFamily="34" charset="0"/>
              </a:rPr>
              <a:t>Centralised title </a:t>
            </a:r>
            <a:br>
              <a:rPr lang="en-GB" sz="6000" b="1" dirty="0">
                <a:solidFill>
                  <a:srgbClr val="021563"/>
                </a:solidFill>
                <a:latin typeface="Century Gothic" panose="020B0502020202020204" pitchFamily="34" charset="0"/>
                <a:cs typeface="Arial" panose="020B0604020202020204" pitchFamily="34" charset="0"/>
              </a:rPr>
            </a:br>
            <a:r>
              <a:rPr lang="en-GB" sz="6000" b="1" dirty="0">
                <a:solidFill>
                  <a:srgbClr val="021563"/>
                </a:solidFill>
                <a:latin typeface="Century Gothic" panose="020B0502020202020204" pitchFamily="34" charset="0"/>
                <a:cs typeface="Arial" panose="020B0604020202020204" pitchFamily="34" charset="0"/>
              </a:rPr>
              <a:t>page</a:t>
            </a:r>
            <a:endParaRPr lang="en-US" sz="6000" b="1" dirty="0">
              <a:solidFill>
                <a:srgbClr val="021563"/>
              </a:solidFill>
              <a:latin typeface="Century Gothic" panose="020B0502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91388698-DA8C-494B-B611-17F54F99E0A2}"/>
              </a:ext>
            </a:extLst>
          </p:cNvPr>
          <p:cNvSpPr>
            <a:spLocks noGrp="1"/>
          </p:cNvSpPr>
          <p:nvPr>
            <p:ph sz="half" idx="2"/>
          </p:nvPr>
        </p:nvSpPr>
        <p:spPr>
          <a:xfrm>
            <a:off x="3509221" y="4317908"/>
            <a:ext cx="5157787" cy="369332"/>
          </a:xfrm>
        </p:spPr>
        <p:txBody>
          <a:bodyPr anchor="t" anchorCtr="0">
            <a:spAutoFit/>
          </a:bodyPr>
          <a:lstStyle/>
          <a:p>
            <a:pPr marL="0" indent="0" algn="ctr">
              <a:buClr>
                <a:srgbClr val="5184DC"/>
              </a:buClr>
              <a:buNone/>
            </a:pPr>
            <a:r>
              <a:rPr lang="en-US" sz="2000" b="1" dirty="0">
                <a:solidFill>
                  <a:srgbClr val="021563"/>
                </a:solidFill>
                <a:latin typeface="Century Gothic" panose="020B0502020202020204" pitchFamily="34" charset="0"/>
                <a:cs typeface="Arial" panose="020B0604020202020204" pitchFamily="34" charset="0"/>
              </a:rPr>
              <a:t>Product Design UX</a:t>
            </a:r>
          </a:p>
        </p:txBody>
      </p:sp>
      <p:sp>
        <p:nvSpPr>
          <p:cNvPr id="13" name="Content Placeholder 3">
            <a:extLst>
              <a:ext uri="{FF2B5EF4-FFF2-40B4-BE49-F238E27FC236}">
                <a16:creationId xmlns:a16="http://schemas.microsoft.com/office/drawing/2014/main" id="{DF53DF14-4570-ED4B-B187-2C890C0D2553}"/>
              </a:ext>
            </a:extLst>
          </p:cNvPr>
          <p:cNvSpPr txBox="1">
            <a:spLocks/>
          </p:cNvSpPr>
          <p:nvPr/>
        </p:nvSpPr>
        <p:spPr>
          <a:xfrm>
            <a:off x="3517106" y="4859785"/>
            <a:ext cx="5157787" cy="313932"/>
          </a:xfrm>
          <a:prstGeom prst="rect">
            <a:avLst/>
          </a:prstGeom>
        </p:spPr>
        <p:txBody>
          <a:bodyPr vert="horz"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5184DC"/>
              </a:buClr>
              <a:buNone/>
            </a:pPr>
            <a:r>
              <a:rPr lang="en-US" sz="1600" dirty="0">
                <a:solidFill>
                  <a:srgbClr val="454A6B"/>
                </a:solidFill>
                <a:latin typeface="Century Gothic" panose="020B0502020202020204" pitchFamily="34" charset="0"/>
                <a:cs typeface="Arial" panose="020B0604020202020204" pitchFamily="34" charset="0"/>
              </a:rPr>
              <a:t>22</a:t>
            </a:r>
            <a:r>
              <a:rPr lang="en-US" sz="1600" baseline="30000" dirty="0">
                <a:solidFill>
                  <a:srgbClr val="454A6B"/>
                </a:solidFill>
                <a:latin typeface="Century Gothic" panose="020B0502020202020204" pitchFamily="34" charset="0"/>
                <a:cs typeface="Arial" panose="020B0604020202020204" pitchFamily="34" charset="0"/>
              </a:rPr>
              <a:t>nd</a:t>
            </a:r>
            <a:r>
              <a:rPr lang="en-US" sz="1600" dirty="0">
                <a:solidFill>
                  <a:srgbClr val="454A6B"/>
                </a:solidFill>
                <a:latin typeface="Century Gothic" panose="020B0502020202020204" pitchFamily="34" charset="0"/>
                <a:cs typeface="Arial" panose="020B0604020202020204" pitchFamily="34" charset="0"/>
              </a:rPr>
              <a:t> July 2020</a:t>
            </a:r>
          </a:p>
        </p:txBody>
      </p:sp>
      <p:pic>
        <p:nvPicPr>
          <p:cNvPr id="20" name="Picture 19" descr="A picture containing monitor&#10;&#10;Description automatically generated">
            <a:extLst>
              <a:ext uri="{FF2B5EF4-FFF2-40B4-BE49-F238E27FC236}">
                <a16:creationId xmlns:a16="http://schemas.microsoft.com/office/drawing/2014/main" id="{E3EA47E2-D5AB-CE45-A0AE-00827D1DCE77}"/>
              </a:ext>
            </a:extLst>
          </p:cNvPr>
          <p:cNvPicPr>
            <a:picLocks noChangeAspect="1"/>
          </p:cNvPicPr>
          <p:nvPr/>
        </p:nvPicPr>
        <p:blipFill>
          <a:blip r:embed="rId3"/>
          <a:stretch>
            <a:fillRect/>
          </a:stretch>
        </p:blipFill>
        <p:spPr>
          <a:xfrm>
            <a:off x="4828114" y="759771"/>
            <a:ext cx="2520000" cy="397320"/>
          </a:xfrm>
          <a:prstGeom prst="rect">
            <a:avLst/>
          </a:prstGeom>
        </p:spPr>
      </p:pic>
      <p:pic>
        <p:nvPicPr>
          <p:cNvPr id="5" name="Picture 4">
            <a:extLst>
              <a:ext uri="{FF2B5EF4-FFF2-40B4-BE49-F238E27FC236}">
                <a16:creationId xmlns:a16="http://schemas.microsoft.com/office/drawing/2014/main" id="{FD1826BD-00D5-E049-946B-880284509CA3}"/>
              </a:ext>
            </a:extLst>
          </p:cNvPr>
          <p:cNvPicPr>
            <a:picLocks noChangeAspect="1"/>
          </p:cNvPicPr>
          <p:nvPr/>
        </p:nvPicPr>
        <p:blipFill>
          <a:blip r:embed="rId4"/>
          <a:stretch>
            <a:fillRect/>
          </a:stretch>
        </p:blipFill>
        <p:spPr>
          <a:xfrm>
            <a:off x="7543800" y="5026348"/>
            <a:ext cx="1549400" cy="1549400"/>
          </a:xfrm>
          <a:prstGeom prst="rect">
            <a:avLst/>
          </a:prstGeom>
        </p:spPr>
      </p:pic>
      <p:pic>
        <p:nvPicPr>
          <p:cNvPr id="6" name="Picture 5">
            <a:extLst>
              <a:ext uri="{FF2B5EF4-FFF2-40B4-BE49-F238E27FC236}">
                <a16:creationId xmlns:a16="http://schemas.microsoft.com/office/drawing/2014/main" id="{4654936C-4821-DA4C-8318-8D555C9F704A}"/>
              </a:ext>
            </a:extLst>
          </p:cNvPr>
          <p:cNvPicPr>
            <a:picLocks noChangeAspect="1"/>
          </p:cNvPicPr>
          <p:nvPr/>
        </p:nvPicPr>
        <p:blipFill>
          <a:blip r:embed="rId5"/>
          <a:stretch>
            <a:fillRect/>
          </a:stretch>
        </p:blipFill>
        <p:spPr>
          <a:xfrm>
            <a:off x="3562244" y="5203573"/>
            <a:ext cx="622300" cy="520700"/>
          </a:xfrm>
          <a:prstGeom prst="rect">
            <a:avLst/>
          </a:prstGeom>
        </p:spPr>
      </p:pic>
      <p:pic>
        <p:nvPicPr>
          <p:cNvPr id="7" name="Picture 6">
            <a:extLst>
              <a:ext uri="{FF2B5EF4-FFF2-40B4-BE49-F238E27FC236}">
                <a16:creationId xmlns:a16="http://schemas.microsoft.com/office/drawing/2014/main" id="{C08B91F3-270D-6D48-82BF-E6384AA75A2C}"/>
              </a:ext>
            </a:extLst>
          </p:cNvPr>
          <p:cNvPicPr>
            <a:picLocks noChangeAspect="1"/>
          </p:cNvPicPr>
          <p:nvPr/>
        </p:nvPicPr>
        <p:blipFill>
          <a:blip r:embed="rId6"/>
          <a:stretch>
            <a:fillRect/>
          </a:stretch>
        </p:blipFill>
        <p:spPr>
          <a:xfrm>
            <a:off x="2432050" y="5196577"/>
            <a:ext cx="1155700" cy="1155700"/>
          </a:xfrm>
          <a:prstGeom prst="rect">
            <a:avLst/>
          </a:prstGeom>
        </p:spPr>
      </p:pic>
      <p:pic>
        <p:nvPicPr>
          <p:cNvPr id="9" name="Picture 8">
            <a:extLst>
              <a:ext uri="{FF2B5EF4-FFF2-40B4-BE49-F238E27FC236}">
                <a16:creationId xmlns:a16="http://schemas.microsoft.com/office/drawing/2014/main" id="{26817991-D01B-C647-9020-595B9188D537}"/>
              </a:ext>
            </a:extLst>
          </p:cNvPr>
          <p:cNvPicPr>
            <a:picLocks noChangeAspect="1"/>
          </p:cNvPicPr>
          <p:nvPr/>
        </p:nvPicPr>
        <p:blipFill>
          <a:blip r:embed="rId7"/>
          <a:stretch>
            <a:fillRect/>
          </a:stretch>
        </p:blipFill>
        <p:spPr>
          <a:xfrm>
            <a:off x="10381539" y="792479"/>
            <a:ext cx="698500" cy="698500"/>
          </a:xfrm>
          <a:prstGeom prst="rect">
            <a:avLst/>
          </a:prstGeom>
        </p:spPr>
      </p:pic>
      <p:pic>
        <p:nvPicPr>
          <p:cNvPr id="10" name="Picture 9">
            <a:extLst>
              <a:ext uri="{FF2B5EF4-FFF2-40B4-BE49-F238E27FC236}">
                <a16:creationId xmlns:a16="http://schemas.microsoft.com/office/drawing/2014/main" id="{28A2CFEE-84F1-854D-9A49-DED22661BEFE}"/>
              </a:ext>
            </a:extLst>
          </p:cNvPr>
          <p:cNvPicPr>
            <a:picLocks noChangeAspect="1"/>
          </p:cNvPicPr>
          <p:nvPr/>
        </p:nvPicPr>
        <p:blipFill>
          <a:blip r:embed="rId8"/>
          <a:stretch>
            <a:fillRect/>
          </a:stretch>
        </p:blipFill>
        <p:spPr>
          <a:xfrm>
            <a:off x="1437130" y="4216197"/>
            <a:ext cx="1778000" cy="482600"/>
          </a:xfrm>
          <a:prstGeom prst="rect">
            <a:avLst/>
          </a:prstGeom>
        </p:spPr>
      </p:pic>
      <p:pic>
        <p:nvPicPr>
          <p:cNvPr id="11" name="Picture 10">
            <a:extLst>
              <a:ext uri="{FF2B5EF4-FFF2-40B4-BE49-F238E27FC236}">
                <a16:creationId xmlns:a16="http://schemas.microsoft.com/office/drawing/2014/main" id="{CFEFB011-C476-7144-A858-D7A1CF5B4FA3}"/>
              </a:ext>
            </a:extLst>
          </p:cNvPr>
          <p:cNvPicPr>
            <a:picLocks noChangeAspect="1"/>
          </p:cNvPicPr>
          <p:nvPr/>
        </p:nvPicPr>
        <p:blipFill>
          <a:blip r:embed="rId9"/>
          <a:stretch>
            <a:fillRect/>
          </a:stretch>
        </p:blipFill>
        <p:spPr>
          <a:xfrm>
            <a:off x="338580" y="2722926"/>
            <a:ext cx="1117600" cy="1193800"/>
          </a:xfrm>
          <a:prstGeom prst="rect">
            <a:avLst/>
          </a:prstGeom>
        </p:spPr>
      </p:pic>
      <p:pic>
        <p:nvPicPr>
          <p:cNvPr id="12" name="Picture 11">
            <a:extLst>
              <a:ext uri="{FF2B5EF4-FFF2-40B4-BE49-F238E27FC236}">
                <a16:creationId xmlns:a16="http://schemas.microsoft.com/office/drawing/2014/main" id="{8B22E202-3115-1249-BCDE-C70382006403}"/>
              </a:ext>
            </a:extLst>
          </p:cNvPr>
          <p:cNvPicPr>
            <a:picLocks noChangeAspect="1"/>
          </p:cNvPicPr>
          <p:nvPr/>
        </p:nvPicPr>
        <p:blipFill>
          <a:blip r:embed="rId10"/>
          <a:stretch>
            <a:fillRect/>
          </a:stretch>
        </p:blipFill>
        <p:spPr>
          <a:xfrm>
            <a:off x="458253" y="670929"/>
            <a:ext cx="1663700" cy="1587500"/>
          </a:xfrm>
          <a:prstGeom prst="rect">
            <a:avLst/>
          </a:prstGeom>
        </p:spPr>
      </p:pic>
      <p:pic>
        <p:nvPicPr>
          <p:cNvPr id="15" name="Picture 14">
            <a:extLst>
              <a:ext uri="{FF2B5EF4-FFF2-40B4-BE49-F238E27FC236}">
                <a16:creationId xmlns:a16="http://schemas.microsoft.com/office/drawing/2014/main" id="{5EE0584F-43F2-FE41-82A2-F921D29E5291}"/>
              </a:ext>
            </a:extLst>
          </p:cNvPr>
          <p:cNvPicPr>
            <a:picLocks noChangeAspect="1"/>
          </p:cNvPicPr>
          <p:nvPr/>
        </p:nvPicPr>
        <p:blipFill>
          <a:blip r:embed="rId11"/>
          <a:stretch>
            <a:fillRect/>
          </a:stretch>
        </p:blipFill>
        <p:spPr>
          <a:xfrm>
            <a:off x="9513414" y="1706766"/>
            <a:ext cx="215900" cy="317500"/>
          </a:xfrm>
          <a:prstGeom prst="rect">
            <a:avLst/>
          </a:prstGeom>
        </p:spPr>
      </p:pic>
      <p:pic>
        <p:nvPicPr>
          <p:cNvPr id="17" name="Picture 16">
            <a:extLst>
              <a:ext uri="{FF2B5EF4-FFF2-40B4-BE49-F238E27FC236}">
                <a16:creationId xmlns:a16="http://schemas.microsoft.com/office/drawing/2014/main" id="{8B419722-C077-9F44-966A-B54FFDF2C713}"/>
              </a:ext>
            </a:extLst>
          </p:cNvPr>
          <p:cNvPicPr>
            <a:picLocks noChangeAspect="1"/>
          </p:cNvPicPr>
          <p:nvPr/>
        </p:nvPicPr>
        <p:blipFill>
          <a:blip r:embed="rId12"/>
          <a:stretch>
            <a:fillRect/>
          </a:stretch>
        </p:blipFill>
        <p:spPr>
          <a:xfrm>
            <a:off x="1348740" y="1754421"/>
            <a:ext cx="1308100" cy="279400"/>
          </a:xfrm>
          <a:prstGeom prst="rect">
            <a:avLst/>
          </a:prstGeom>
        </p:spPr>
      </p:pic>
      <p:pic>
        <p:nvPicPr>
          <p:cNvPr id="18" name="Picture 17">
            <a:extLst>
              <a:ext uri="{FF2B5EF4-FFF2-40B4-BE49-F238E27FC236}">
                <a16:creationId xmlns:a16="http://schemas.microsoft.com/office/drawing/2014/main" id="{DB905A66-84C7-D048-BE75-C3F744FCACAF}"/>
              </a:ext>
            </a:extLst>
          </p:cNvPr>
          <p:cNvPicPr>
            <a:picLocks noChangeAspect="1"/>
          </p:cNvPicPr>
          <p:nvPr/>
        </p:nvPicPr>
        <p:blipFill>
          <a:blip r:embed="rId13"/>
          <a:stretch>
            <a:fillRect/>
          </a:stretch>
        </p:blipFill>
        <p:spPr>
          <a:xfrm>
            <a:off x="7873894" y="5372483"/>
            <a:ext cx="965200" cy="723900"/>
          </a:xfrm>
          <a:prstGeom prst="rect">
            <a:avLst/>
          </a:prstGeom>
        </p:spPr>
      </p:pic>
      <p:pic>
        <p:nvPicPr>
          <p:cNvPr id="22" name="Picture 21">
            <a:extLst>
              <a:ext uri="{FF2B5EF4-FFF2-40B4-BE49-F238E27FC236}">
                <a16:creationId xmlns:a16="http://schemas.microsoft.com/office/drawing/2014/main" id="{763E6B5F-50B7-964F-8962-57C8F8E502AD}"/>
              </a:ext>
            </a:extLst>
          </p:cNvPr>
          <p:cNvPicPr>
            <a:picLocks noChangeAspect="1"/>
          </p:cNvPicPr>
          <p:nvPr/>
        </p:nvPicPr>
        <p:blipFill>
          <a:blip r:embed="rId14"/>
          <a:stretch>
            <a:fillRect/>
          </a:stretch>
        </p:blipFill>
        <p:spPr>
          <a:xfrm>
            <a:off x="11233785" y="2433759"/>
            <a:ext cx="685800" cy="444500"/>
          </a:xfrm>
          <a:prstGeom prst="rect">
            <a:avLst/>
          </a:prstGeom>
        </p:spPr>
      </p:pic>
      <p:pic>
        <p:nvPicPr>
          <p:cNvPr id="23" name="Picture 22">
            <a:extLst>
              <a:ext uri="{FF2B5EF4-FFF2-40B4-BE49-F238E27FC236}">
                <a16:creationId xmlns:a16="http://schemas.microsoft.com/office/drawing/2014/main" id="{DB9971FF-5BB8-5746-A22B-0567A60FC229}"/>
              </a:ext>
            </a:extLst>
          </p:cNvPr>
          <p:cNvPicPr>
            <a:picLocks noChangeAspect="1"/>
          </p:cNvPicPr>
          <p:nvPr/>
        </p:nvPicPr>
        <p:blipFill>
          <a:blip r:embed="rId15"/>
          <a:stretch>
            <a:fillRect/>
          </a:stretch>
        </p:blipFill>
        <p:spPr>
          <a:xfrm>
            <a:off x="10509250" y="5026348"/>
            <a:ext cx="1244600" cy="1257300"/>
          </a:xfrm>
          <a:prstGeom prst="rect">
            <a:avLst/>
          </a:prstGeom>
        </p:spPr>
      </p:pic>
      <p:pic>
        <p:nvPicPr>
          <p:cNvPr id="25" name="Picture 24">
            <a:extLst>
              <a:ext uri="{FF2B5EF4-FFF2-40B4-BE49-F238E27FC236}">
                <a16:creationId xmlns:a16="http://schemas.microsoft.com/office/drawing/2014/main" id="{D8417163-DD2A-D347-9606-9B869D596F08}"/>
              </a:ext>
            </a:extLst>
          </p:cNvPr>
          <p:cNvPicPr>
            <a:picLocks noChangeAspect="1"/>
          </p:cNvPicPr>
          <p:nvPr/>
        </p:nvPicPr>
        <p:blipFill>
          <a:blip r:embed="rId16"/>
          <a:stretch>
            <a:fillRect/>
          </a:stretch>
        </p:blipFill>
        <p:spPr>
          <a:xfrm>
            <a:off x="10156251" y="507348"/>
            <a:ext cx="1257300" cy="1257300"/>
          </a:xfrm>
          <a:prstGeom prst="rect">
            <a:avLst/>
          </a:prstGeom>
        </p:spPr>
      </p:pic>
      <p:pic>
        <p:nvPicPr>
          <p:cNvPr id="26" name="Picture 25">
            <a:extLst>
              <a:ext uri="{FF2B5EF4-FFF2-40B4-BE49-F238E27FC236}">
                <a16:creationId xmlns:a16="http://schemas.microsoft.com/office/drawing/2014/main" id="{B1EC86B3-2CDD-BD49-A390-3E561A4183CC}"/>
              </a:ext>
            </a:extLst>
          </p:cNvPr>
          <p:cNvPicPr>
            <a:picLocks noChangeAspect="1"/>
          </p:cNvPicPr>
          <p:nvPr/>
        </p:nvPicPr>
        <p:blipFill>
          <a:blip r:embed="rId17"/>
          <a:stretch>
            <a:fillRect/>
          </a:stretch>
        </p:blipFill>
        <p:spPr>
          <a:xfrm>
            <a:off x="9184640" y="3053307"/>
            <a:ext cx="2197100" cy="1651000"/>
          </a:xfrm>
          <a:prstGeom prst="rect">
            <a:avLst/>
          </a:prstGeom>
        </p:spPr>
      </p:pic>
      <p:pic>
        <p:nvPicPr>
          <p:cNvPr id="27" name="Picture 26">
            <a:extLst>
              <a:ext uri="{FF2B5EF4-FFF2-40B4-BE49-F238E27FC236}">
                <a16:creationId xmlns:a16="http://schemas.microsoft.com/office/drawing/2014/main" id="{CAA8AD3D-CE19-9349-A540-DF99E7322DA5}"/>
              </a:ext>
            </a:extLst>
          </p:cNvPr>
          <p:cNvPicPr>
            <a:picLocks noChangeAspect="1"/>
          </p:cNvPicPr>
          <p:nvPr/>
        </p:nvPicPr>
        <p:blipFill>
          <a:blip r:embed="rId18"/>
          <a:stretch>
            <a:fillRect/>
          </a:stretch>
        </p:blipFill>
        <p:spPr>
          <a:xfrm>
            <a:off x="29514" y="3191961"/>
            <a:ext cx="520700" cy="139700"/>
          </a:xfrm>
          <a:prstGeom prst="rect">
            <a:avLst/>
          </a:prstGeom>
        </p:spPr>
      </p:pic>
      <p:pic>
        <p:nvPicPr>
          <p:cNvPr id="28" name="Picture 27">
            <a:extLst>
              <a:ext uri="{FF2B5EF4-FFF2-40B4-BE49-F238E27FC236}">
                <a16:creationId xmlns:a16="http://schemas.microsoft.com/office/drawing/2014/main" id="{DEB60E52-2DCD-4143-B8A2-DEE8F2350E48}"/>
              </a:ext>
            </a:extLst>
          </p:cNvPr>
          <p:cNvPicPr>
            <a:picLocks noChangeAspect="1"/>
          </p:cNvPicPr>
          <p:nvPr/>
        </p:nvPicPr>
        <p:blipFill>
          <a:blip r:embed="rId19"/>
          <a:stretch>
            <a:fillRect/>
          </a:stretch>
        </p:blipFill>
        <p:spPr>
          <a:xfrm>
            <a:off x="3172671" y="759771"/>
            <a:ext cx="254000" cy="38100"/>
          </a:xfrm>
          <a:prstGeom prst="rect">
            <a:avLst/>
          </a:prstGeom>
        </p:spPr>
      </p:pic>
      <p:pic>
        <p:nvPicPr>
          <p:cNvPr id="29" name="Picture 28">
            <a:extLst>
              <a:ext uri="{FF2B5EF4-FFF2-40B4-BE49-F238E27FC236}">
                <a16:creationId xmlns:a16="http://schemas.microsoft.com/office/drawing/2014/main" id="{2A51FA13-B5D8-884C-9DB3-8B106D16D043}"/>
              </a:ext>
            </a:extLst>
          </p:cNvPr>
          <p:cNvPicPr>
            <a:picLocks noChangeAspect="1"/>
          </p:cNvPicPr>
          <p:nvPr/>
        </p:nvPicPr>
        <p:blipFill>
          <a:blip r:embed="rId20"/>
          <a:stretch>
            <a:fillRect/>
          </a:stretch>
        </p:blipFill>
        <p:spPr>
          <a:xfrm>
            <a:off x="4035106" y="1427672"/>
            <a:ext cx="165100" cy="165100"/>
          </a:xfrm>
          <a:prstGeom prst="rect">
            <a:avLst/>
          </a:prstGeom>
        </p:spPr>
      </p:pic>
      <p:pic>
        <p:nvPicPr>
          <p:cNvPr id="30" name="Picture 29">
            <a:extLst>
              <a:ext uri="{FF2B5EF4-FFF2-40B4-BE49-F238E27FC236}">
                <a16:creationId xmlns:a16="http://schemas.microsoft.com/office/drawing/2014/main" id="{1771169F-7962-E44D-AEAF-57A19FB0B9B9}"/>
              </a:ext>
            </a:extLst>
          </p:cNvPr>
          <p:cNvPicPr>
            <a:picLocks noChangeAspect="1"/>
          </p:cNvPicPr>
          <p:nvPr/>
        </p:nvPicPr>
        <p:blipFill>
          <a:blip r:embed="rId21"/>
          <a:stretch>
            <a:fillRect/>
          </a:stretch>
        </p:blipFill>
        <p:spPr>
          <a:xfrm>
            <a:off x="18989" y="4889827"/>
            <a:ext cx="1625600" cy="990600"/>
          </a:xfrm>
          <a:prstGeom prst="rect">
            <a:avLst/>
          </a:prstGeom>
        </p:spPr>
      </p:pic>
      <p:pic>
        <p:nvPicPr>
          <p:cNvPr id="33" name="Picture 32">
            <a:extLst>
              <a:ext uri="{FF2B5EF4-FFF2-40B4-BE49-F238E27FC236}">
                <a16:creationId xmlns:a16="http://schemas.microsoft.com/office/drawing/2014/main" id="{38880512-C908-EC45-A847-9DA295EE5D06}"/>
              </a:ext>
            </a:extLst>
          </p:cNvPr>
          <p:cNvPicPr>
            <a:picLocks noChangeAspect="1"/>
          </p:cNvPicPr>
          <p:nvPr/>
        </p:nvPicPr>
        <p:blipFill>
          <a:blip r:embed="rId22"/>
          <a:stretch>
            <a:fillRect/>
          </a:stretch>
        </p:blipFill>
        <p:spPr>
          <a:xfrm>
            <a:off x="5038934" y="5952011"/>
            <a:ext cx="228600" cy="228600"/>
          </a:xfrm>
          <a:prstGeom prst="rect">
            <a:avLst/>
          </a:prstGeom>
        </p:spPr>
      </p:pic>
      <p:pic>
        <p:nvPicPr>
          <p:cNvPr id="34" name="Picture 33">
            <a:extLst>
              <a:ext uri="{FF2B5EF4-FFF2-40B4-BE49-F238E27FC236}">
                <a16:creationId xmlns:a16="http://schemas.microsoft.com/office/drawing/2014/main" id="{28575422-D4D5-B84F-A66F-D6C974575050}"/>
              </a:ext>
            </a:extLst>
          </p:cNvPr>
          <p:cNvPicPr>
            <a:picLocks noChangeAspect="1"/>
          </p:cNvPicPr>
          <p:nvPr/>
        </p:nvPicPr>
        <p:blipFill>
          <a:blip r:embed="rId23"/>
          <a:stretch>
            <a:fillRect/>
          </a:stretch>
        </p:blipFill>
        <p:spPr>
          <a:xfrm>
            <a:off x="626496" y="1223118"/>
            <a:ext cx="609600" cy="609600"/>
          </a:xfrm>
          <a:prstGeom prst="rect">
            <a:avLst/>
          </a:prstGeom>
        </p:spPr>
      </p:pic>
      <p:pic>
        <p:nvPicPr>
          <p:cNvPr id="35" name="Picture 34">
            <a:extLst>
              <a:ext uri="{FF2B5EF4-FFF2-40B4-BE49-F238E27FC236}">
                <a16:creationId xmlns:a16="http://schemas.microsoft.com/office/drawing/2014/main" id="{B79B8D44-E2B8-5A40-8235-14DC6B987065}"/>
              </a:ext>
            </a:extLst>
          </p:cNvPr>
          <p:cNvPicPr>
            <a:picLocks noChangeAspect="1"/>
          </p:cNvPicPr>
          <p:nvPr/>
        </p:nvPicPr>
        <p:blipFill>
          <a:blip r:embed="rId24"/>
          <a:stretch>
            <a:fillRect/>
          </a:stretch>
        </p:blipFill>
        <p:spPr>
          <a:xfrm>
            <a:off x="9197593" y="3308309"/>
            <a:ext cx="1270000" cy="1270000"/>
          </a:xfrm>
          <a:prstGeom prst="rect">
            <a:avLst/>
          </a:prstGeom>
        </p:spPr>
      </p:pic>
      <p:sp>
        <p:nvSpPr>
          <p:cNvPr id="3" name="TextBox 2">
            <a:extLst>
              <a:ext uri="{FF2B5EF4-FFF2-40B4-BE49-F238E27FC236}">
                <a16:creationId xmlns:a16="http://schemas.microsoft.com/office/drawing/2014/main" id="{82DC7452-C026-3946-B1FF-22A22601175F}"/>
              </a:ext>
            </a:extLst>
          </p:cNvPr>
          <p:cNvSpPr txBox="1"/>
          <p:nvPr/>
        </p:nvSpPr>
        <p:spPr>
          <a:xfrm>
            <a:off x="292100" y="-4953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198266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5FE6614-D652-194F-AFAB-C8C29DB1D4D4}"/>
              </a:ext>
            </a:extLst>
          </p:cNvPr>
          <p:cNvSpPr/>
          <p:nvPr/>
        </p:nvSpPr>
        <p:spPr>
          <a:xfrm>
            <a:off x="0" y="0"/>
            <a:ext cx="12192000" cy="6858000"/>
          </a:xfrm>
          <a:prstGeom prst="rect">
            <a:avLst/>
          </a:prstGeom>
          <a:solidFill>
            <a:srgbClr val="021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21563"/>
              </a:solidFill>
              <a:highlight>
                <a:srgbClr val="FFFF00"/>
              </a:highlight>
            </a:endParaRPr>
          </a:p>
        </p:txBody>
      </p:sp>
      <p:sp>
        <p:nvSpPr>
          <p:cNvPr id="6" name="TextBox 5">
            <a:extLst>
              <a:ext uri="{FF2B5EF4-FFF2-40B4-BE49-F238E27FC236}">
                <a16:creationId xmlns:a16="http://schemas.microsoft.com/office/drawing/2014/main" id="{9EA13107-8211-4E26-A66C-EBBA14B43096}"/>
              </a:ext>
            </a:extLst>
          </p:cNvPr>
          <p:cNvSpPr txBox="1"/>
          <p:nvPr/>
        </p:nvSpPr>
        <p:spPr>
          <a:xfrm>
            <a:off x="516077" y="3574890"/>
            <a:ext cx="4257032" cy="1200329"/>
          </a:xfrm>
          <a:prstGeom prst="rect">
            <a:avLst/>
          </a:prstGeom>
          <a:noFill/>
        </p:spPr>
        <p:txBody>
          <a:bodyPr wrap="square" rtlCol="0">
            <a:spAutoFit/>
          </a:bodyPr>
          <a:lstStyle/>
          <a:p>
            <a:r>
              <a:rPr lang="en-US" sz="3600" b="1" dirty="0">
                <a:solidFill>
                  <a:schemeClr val="bg1"/>
                </a:solidFill>
                <a:latin typeface="Century Gothic" panose="020B0502020202020204" pitchFamily="34" charset="0"/>
              </a:rPr>
              <a:t>Welcome to </a:t>
            </a:r>
            <a:r>
              <a:rPr lang="en-US" sz="3600" b="1" dirty="0" err="1">
                <a:solidFill>
                  <a:schemeClr val="bg1"/>
                </a:solidFill>
                <a:latin typeface="Century Gothic" panose="020B0502020202020204" pitchFamily="34" charset="0"/>
              </a:rPr>
              <a:t>ClearBank</a:t>
            </a:r>
            <a:endParaRPr lang="en-GB" sz="3600" b="1"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483CEFB-FD3F-4902-B713-7D9DBB5CC98B}"/>
              </a:ext>
            </a:extLst>
          </p:cNvPr>
          <p:cNvSpPr txBox="1"/>
          <p:nvPr/>
        </p:nvSpPr>
        <p:spPr>
          <a:xfrm>
            <a:off x="516077" y="4977356"/>
            <a:ext cx="3429752" cy="400110"/>
          </a:xfrm>
          <a:prstGeom prst="rect">
            <a:avLst/>
          </a:prstGeom>
          <a:noFill/>
        </p:spPr>
        <p:txBody>
          <a:bodyPr wrap="square" rtlCol="0">
            <a:spAutoFit/>
          </a:bodyPr>
          <a:lstStyle/>
          <a:p>
            <a:r>
              <a:rPr lang="en-US" sz="2000" dirty="0">
                <a:solidFill>
                  <a:srgbClr val="BBD7EF"/>
                </a:solidFill>
                <a:latin typeface="Century Gothic" panose="020B0502020202020204" pitchFamily="34" charset="0"/>
              </a:rPr>
              <a:t>James Dillon / June 2020</a:t>
            </a:r>
            <a:endParaRPr lang="en-GB" sz="2000" dirty="0">
              <a:solidFill>
                <a:srgbClr val="BBD7EF"/>
              </a:solidFill>
              <a:latin typeface="Century Gothic" panose="020B0502020202020204" pitchFamily="34" charset="0"/>
            </a:endParaRPr>
          </a:p>
        </p:txBody>
      </p:sp>
      <p:pic>
        <p:nvPicPr>
          <p:cNvPr id="10" name="Graphic 9">
            <a:extLst>
              <a:ext uri="{FF2B5EF4-FFF2-40B4-BE49-F238E27FC236}">
                <a16:creationId xmlns:a16="http://schemas.microsoft.com/office/drawing/2014/main" id="{B643A5F4-A682-4B8E-9006-28F214BC41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43082" y="4270069"/>
            <a:ext cx="213269" cy="263450"/>
          </a:xfrm>
          <a:prstGeom prst="rect">
            <a:avLst/>
          </a:prstGeom>
        </p:spPr>
      </p:pic>
      <p:pic>
        <p:nvPicPr>
          <p:cNvPr id="11" name="Graphic 10">
            <a:extLst>
              <a:ext uri="{FF2B5EF4-FFF2-40B4-BE49-F238E27FC236}">
                <a16:creationId xmlns:a16="http://schemas.microsoft.com/office/drawing/2014/main" id="{51B7C180-6515-48AA-B750-AE144C9F9E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6077" y="701117"/>
            <a:ext cx="2295779" cy="364158"/>
          </a:xfrm>
          <a:prstGeom prst="rect">
            <a:avLst/>
          </a:prstGeom>
        </p:spPr>
      </p:pic>
      <p:sp>
        <p:nvSpPr>
          <p:cNvPr id="12" name="Title 1">
            <a:extLst>
              <a:ext uri="{FF2B5EF4-FFF2-40B4-BE49-F238E27FC236}">
                <a16:creationId xmlns:a16="http://schemas.microsoft.com/office/drawing/2014/main" id="{51E67631-801C-6447-A864-63EB5A101426}"/>
              </a:ext>
            </a:extLst>
          </p:cNvPr>
          <p:cNvSpPr txBox="1">
            <a:spLocks/>
          </p:cNvSpPr>
          <p:nvPr/>
        </p:nvSpPr>
        <p:spPr>
          <a:xfrm>
            <a:off x="4339959" y="701117"/>
            <a:ext cx="6830309" cy="2037417"/>
          </a:xfrm>
          <a:prstGeom prst="rect">
            <a:avLst/>
          </a:prstGeom>
        </p:spPr>
        <p:txBody>
          <a:bodyPr wrap="square" anchor="t" anchorCtr="0">
            <a:sp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r">
              <a:lnSpc>
                <a:spcPct val="70000"/>
              </a:lnSpc>
            </a:pPr>
            <a:r>
              <a:rPr lang="en-GB" sz="6000" b="1" dirty="0">
                <a:solidFill>
                  <a:srgbClr val="B3D9F2"/>
                </a:solidFill>
                <a:latin typeface="Century Gothic" panose="020B0502020202020204" pitchFamily="34" charset="0"/>
              </a:rPr>
              <a:t>Powering</a:t>
            </a:r>
            <a:br>
              <a:rPr lang="en-GB" sz="6000" b="1" dirty="0">
                <a:solidFill>
                  <a:srgbClr val="021563"/>
                </a:solidFill>
                <a:latin typeface="Century Gothic" panose="020B0502020202020204" pitchFamily="34" charset="0"/>
              </a:rPr>
            </a:br>
            <a:r>
              <a:rPr lang="en-GB" sz="6000" b="1" dirty="0">
                <a:solidFill>
                  <a:srgbClr val="00AD00"/>
                </a:solidFill>
                <a:latin typeface="Century Gothic" panose="020B0502020202020204" pitchFamily="34" charset="0"/>
              </a:rPr>
              <a:t>Banking</a:t>
            </a:r>
            <a:br>
              <a:rPr lang="en-GB" sz="6000" b="1" dirty="0">
                <a:solidFill>
                  <a:srgbClr val="021563"/>
                </a:solidFill>
                <a:latin typeface="Century Gothic" panose="020B0502020202020204" pitchFamily="34" charset="0"/>
              </a:rPr>
            </a:br>
            <a:r>
              <a:rPr lang="en-GB" sz="6000" b="1" dirty="0">
                <a:solidFill>
                  <a:schemeClr val="bg1"/>
                </a:solidFill>
                <a:latin typeface="Century Gothic" panose="020B0502020202020204" pitchFamily="34" charset="0"/>
              </a:rPr>
              <a:t>Innovation</a:t>
            </a:r>
            <a:endParaRPr lang="en-US" sz="6000" b="1" dirty="0">
              <a:solidFill>
                <a:schemeClr val="bg1"/>
              </a:solidFill>
              <a:latin typeface="Century Gothic" panose="020B0502020202020204" pitchFamily="34" charset="0"/>
            </a:endParaRPr>
          </a:p>
        </p:txBody>
      </p:sp>
      <p:pic>
        <p:nvPicPr>
          <p:cNvPr id="17" name="Picture 16">
            <a:extLst>
              <a:ext uri="{FF2B5EF4-FFF2-40B4-BE49-F238E27FC236}">
                <a16:creationId xmlns:a16="http://schemas.microsoft.com/office/drawing/2014/main" id="{60A99C1D-3E35-E747-A37D-54217E4303B3}"/>
              </a:ext>
            </a:extLst>
          </p:cNvPr>
          <p:cNvPicPr>
            <a:picLocks noChangeAspect="1"/>
          </p:cNvPicPr>
          <p:nvPr/>
        </p:nvPicPr>
        <p:blipFill>
          <a:blip r:embed="rId6"/>
          <a:stretch>
            <a:fillRect/>
          </a:stretch>
        </p:blipFill>
        <p:spPr>
          <a:xfrm>
            <a:off x="5243082" y="4238954"/>
            <a:ext cx="215900" cy="317500"/>
          </a:xfrm>
          <a:prstGeom prst="rect">
            <a:avLst/>
          </a:prstGeom>
        </p:spPr>
      </p:pic>
      <p:pic>
        <p:nvPicPr>
          <p:cNvPr id="25" name="Picture 24">
            <a:extLst>
              <a:ext uri="{FF2B5EF4-FFF2-40B4-BE49-F238E27FC236}">
                <a16:creationId xmlns:a16="http://schemas.microsoft.com/office/drawing/2014/main" id="{D40C7BD4-1FE8-6E41-B1EC-9A47725B4794}"/>
              </a:ext>
            </a:extLst>
          </p:cNvPr>
          <p:cNvPicPr>
            <a:picLocks noChangeAspect="1"/>
          </p:cNvPicPr>
          <p:nvPr/>
        </p:nvPicPr>
        <p:blipFill>
          <a:blip r:embed="rId7"/>
          <a:stretch>
            <a:fillRect/>
          </a:stretch>
        </p:blipFill>
        <p:spPr>
          <a:xfrm>
            <a:off x="3623821" y="4770627"/>
            <a:ext cx="2616200" cy="292100"/>
          </a:xfrm>
          <a:prstGeom prst="rect">
            <a:avLst/>
          </a:prstGeom>
        </p:spPr>
      </p:pic>
      <p:pic>
        <p:nvPicPr>
          <p:cNvPr id="40" name="Picture 39">
            <a:extLst>
              <a:ext uri="{FF2B5EF4-FFF2-40B4-BE49-F238E27FC236}">
                <a16:creationId xmlns:a16="http://schemas.microsoft.com/office/drawing/2014/main" id="{E677CBC4-16E4-2D4B-99A1-822D9DE990DA}"/>
              </a:ext>
            </a:extLst>
          </p:cNvPr>
          <p:cNvPicPr>
            <a:picLocks noChangeAspect="1"/>
          </p:cNvPicPr>
          <p:nvPr/>
        </p:nvPicPr>
        <p:blipFill>
          <a:blip r:embed="rId8"/>
          <a:stretch>
            <a:fillRect/>
          </a:stretch>
        </p:blipFill>
        <p:spPr>
          <a:xfrm>
            <a:off x="5899611" y="5305273"/>
            <a:ext cx="152400" cy="152400"/>
          </a:xfrm>
          <a:prstGeom prst="rect">
            <a:avLst/>
          </a:prstGeom>
        </p:spPr>
      </p:pic>
      <p:pic>
        <p:nvPicPr>
          <p:cNvPr id="14" name="Picture 13">
            <a:extLst>
              <a:ext uri="{FF2B5EF4-FFF2-40B4-BE49-F238E27FC236}">
                <a16:creationId xmlns:a16="http://schemas.microsoft.com/office/drawing/2014/main" id="{46CF20E7-5A29-E749-8B28-3336E748C8B7}"/>
              </a:ext>
            </a:extLst>
          </p:cNvPr>
          <p:cNvPicPr>
            <a:picLocks noChangeAspect="1"/>
          </p:cNvPicPr>
          <p:nvPr/>
        </p:nvPicPr>
        <p:blipFill>
          <a:blip r:embed="rId9"/>
          <a:stretch>
            <a:fillRect/>
          </a:stretch>
        </p:blipFill>
        <p:spPr>
          <a:xfrm>
            <a:off x="7041068" y="3972767"/>
            <a:ext cx="2197100" cy="1651000"/>
          </a:xfrm>
          <a:prstGeom prst="rect">
            <a:avLst/>
          </a:prstGeom>
        </p:spPr>
      </p:pic>
      <p:sp>
        <p:nvSpPr>
          <p:cNvPr id="3" name="TextBox 2">
            <a:extLst>
              <a:ext uri="{FF2B5EF4-FFF2-40B4-BE49-F238E27FC236}">
                <a16:creationId xmlns:a16="http://schemas.microsoft.com/office/drawing/2014/main" id="{7B91BB0C-A464-0843-B0A9-D8B858232F75}"/>
              </a:ext>
            </a:extLst>
          </p:cNvPr>
          <p:cNvSpPr txBox="1"/>
          <p:nvPr/>
        </p:nvSpPr>
        <p:spPr>
          <a:xfrm>
            <a:off x="-205740" y="157734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3905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1388698-DA8C-494B-B611-17F54F99E0A2}"/>
              </a:ext>
            </a:extLst>
          </p:cNvPr>
          <p:cNvSpPr>
            <a:spLocks noGrp="1"/>
          </p:cNvSpPr>
          <p:nvPr>
            <p:ph sz="half" idx="2"/>
          </p:nvPr>
        </p:nvSpPr>
        <p:spPr>
          <a:xfrm>
            <a:off x="569507" y="4259850"/>
            <a:ext cx="5157787" cy="369332"/>
          </a:xfrm>
        </p:spPr>
        <p:txBody>
          <a:bodyPr anchor="t" anchorCtr="0">
            <a:spAutoFit/>
          </a:bodyPr>
          <a:lstStyle/>
          <a:p>
            <a:pPr marL="0" indent="0">
              <a:buClr>
                <a:srgbClr val="5184DC"/>
              </a:buClr>
              <a:buNone/>
            </a:pPr>
            <a:r>
              <a:rPr lang="en-US" sz="2000" b="1" dirty="0">
                <a:solidFill>
                  <a:srgbClr val="021563"/>
                </a:solidFill>
                <a:latin typeface="Century Gothic" panose="020B0502020202020204" pitchFamily="34" charset="0"/>
                <a:cs typeface="Arial" panose="020B0604020202020204" pitchFamily="34" charset="0"/>
              </a:rPr>
              <a:t>Team Unicorn Squid</a:t>
            </a:r>
          </a:p>
        </p:txBody>
      </p:sp>
      <p:sp>
        <p:nvSpPr>
          <p:cNvPr id="13" name="Content Placeholder 3">
            <a:extLst>
              <a:ext uri="{FF2B5EF4-FFF2-40B4-BE49-F238E27FC236}">
                <a16:creationId xmlns:a16="http://schemas.microsoft.com/office/drawing/2014/main" id="{DF53DF14-4570-ED4B-B187-2C890C0D2553}"/>
              </a:ext>
            </a:extLst>
          </p:cNvPr>
          <p:cNvSpPr txBox="1">
            <a:spLocks/>
          </p:cNvSpPr>
          <p:nvPr/>
        </p:nvSpPr>
        <p:spPr>
          <a:xfrm>
            <a:off x="569507" y="4801727"/>
            <a:ext cx="5157787" cy="313932"/>
          </a:xfrm>
          <a:prstGeom prst="rect">
            <a:avLst/>
          </a:prstGeom>
        </p:spPr>
        <p:txBody>
          <a:bodyPr vert="horz"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5184DC"/>
              </a:buClr>
              <a:buNone/>
            </a:pPr>
            <a:r>
              <a:rPr lang="en-US" sz="1600" dirty="0">
                <a:solidFill>
                  <a:srgbClr val="454A6B"/>
                </a:solidFill>
                <a:latin typeface="Century Gothic" panose="020B0502020202020204" pitchFamily="34" charset="0"/>
                <a:cs typeface="Arial" panose="020B0604020202020204" pitchFamily="34" charset="0"/>
              </a:rPr>
              <a:t>22</a:t>
            </a:r>
            <a:r>
              <a:rPr lang="en-US" sz="1600" baseline="30000" dirty="0">
                <a:solidFill>
                  <a:srgbClr val="454A6B"/>
                </a:solidFill>
                <a:latin typeface="Century Gothic" panose="020B0502020202020204" pitchFamily="34" charset="0"/>
                <a:cs typeface="Arial" panose="020B0604020202020204" pitchFamily="34" charset="0"/>
              </a:rPr>
              <a:t>nd</a:t>
            </a:r>
            <a:r>
              <a:rPr lang="en-US" sz="1600" dirty="0">
                <a:solidFill>
                  <a:srgbClr val="454A6B"/>
                </a:solidFill>
                <a:latin typeface="Century Gothic" panose="020B0502020202020204" pitchFamily="34" charset="0"/>
                <a:cs typeface="Arial" panose="020B0604020202020204" pitchFamily="34" charset="0"/>
              </a:rPr>
              <a:t> July 2020</a:t>
            </a:r>
          </a:p>
        </p:txBody>
      </p:sp>
      <p:pic>
        <p:nvPicPr>
          <p:cNvPr id="9" name="Picture 8">
            <a:extLst>
              <a:ext uri="{FF2B5EF4-FFF2-40B4-BE49-F238E27FC236}">
                <a16:creationId xmlns:a16="http://schemas.microsoft.com/office/drawing/2014/main" id="{B2A6C5FA-A58C-E643-AD55-B5738C8685F1}"/>
              </a:ext>
            </a:extLst>
          </p:cNvPr>
          <p:cNvPicPr>
            <a:picLocks noChangeAspect="1"/>
          </p:cNvPicPr>
          <p:nvPr/>
        </p:nvPicPr>
        <p:blipFill>
          <a:blip r:embed="rId2"/>
          <a:stretch>
            <a:fillRect/>
          </a:stretch>
        </p:blipFill>
        <p:spPr>
          <a:xfrm>
            <a:off x="3247031" y="225880"/>
            <a:ext cx="8724900" cy="6261100"/>
          </a:xfrm>
          <a:prstGeom prst="rect">
            <a:avLst/>
          </a:prstGeom>
        </p:spPr>
      </p:pic>
      <p:sp>
        <p:nvSpPr>
          <p:cNvPr id="14" name="Title 1">
            <a:extLst>
              <a:ext uri="{FF2B5EF4-FFF2-40B4-BE49-F238E27FC236}">
                <a16:creationId xmlns:a16="http://schemas.microsoft.com/office/drawing/2014/main" id="{2AFEEA6D-A47C-8441-B375-EF319A7405F6}"/>
              </a:ext>
            </a:extLst>
          </p:cNvPr>
          <p:cNvSpPr>
            <a:spLocks noGrp="1"/>
          </p:cNvSpPr>
          <p:nvPr>
            <p:ph type="title"/>
          </p:nvPr>
        </p:nvSpPr>
        <p:spPr>
          <a:xfrm>
            <a:off x="511451" y="1975421"/>
            <a:ext cx="6175099" cy="1754326"/>
          </a:xfrm>
        </p:spPr>
        <p:txBody>
          <a:bodyPr wrap="square" anchor="t" anchorCtr="0">
            <a:spAutoFit/>
          </a:bodyPr>
          <a:lstStyle/>
          <a:p>
            <a:r>
              <a:rPr lang="en-GB" sz="6000" b="1" dirty="0">
                <a:solidFill>
                  <a:srgbClr val="021563"/>
                </a:solidFill>
                <a:latin typeface="Century Gothic" panose="020B0502020202020204" pitchFamily="34" charset="0"/>
                <a:cs typeface="Arial" panose="020B0604020202020204" pitchFamily="34" charset="0"/>
              </a:rPr>
              <a:t>Title written here</a:t>
            </a:r>
            <a:br>
              <a:rPr lang="en-GB" sz="6000" b="1" dirty="0">
                <a:solidFill>
                  <a:srgbClr val="021563"/>
                </a:solidFill>
                <a:latin typeface="Century Gothic" panose="020B0502020202020204" pitchFamily="34" charset="0"/>
                <a:cs typeface="Arial" panose="020B0604020202020204" pitchFamily="34" charset="0"/>
              </a:rPr>
            </a:br>
            <a:r>
              <a:rPr lang="en-GB" sz="6000" b="1" dirty="0">
                <a:solidFill>
                  <a:srgbClr val="F55301"/>
                </a:solidFill>
                <a:latin typeface="Century Gothic" panose="020B0502020202020204" pitchFamily="34" charset="0"/>
                <a:cs typeface="Arial" panose="020B0604020202020204" pitchFamily="34" charset="0"/>
              </a:rPr>
              <a:t>second line</a:t>
            </a:r>
            <a:endParaRPr lang="en-US" sz="6000" b="1" dirty="0">
              <a:solidFill>
                <a:srgbClr val="F55301"/>
              </a:solidFill>
              <a:latin typeface="Century Gothic" panose="020B0502020202020204" pitchFamily="34" charset="0"/>
              <a:cs typeface="Arial" panose="020B0604020202020204" pitchFamily="34" charset="0"/>
            </a:endParaRPr>
          </a:p>
        </p:txBody>
      </p:sp>
      <p:pic>
        <p:nvPicPr>
          <p:cNvPr id="15" name="Picture 14" descr="A picture containing monitor&#10;&#10;Description automatically generated">
            <a:extLst>
              <a:ext uri="{FF2B5EF4-FFF2-40B4-BE49-F238E27FC236}">
                <a16:creationId xmlns:a16="http://schemas.microsoft.com/office/drawing/2014/main" id="{52A8510E-899B-D843-9E72-8B66B55B79BA}"/>
              </a:ext>
            </a:extLst>
          </p:cNvPr>
          <p:cNvPicPr>
            <a:picLocks noChangeAspect="1"/>
          </p:cNvPicPr>
          <p:nvPr/>
        </p:nvPicPr>
        <p:blipFill>
          <a:blip r:embed="rId3"/>
          <a:stretch>
            <a:fillRect/>
          </a:stretch>
        </p:blipFill>
        <p:spPr>
          <a:xfrm>
            <a:off x="613049" y="759771"/>
            <a:ext cx="2520000" cy="397320"/>
          </a:xfrm>
          <a:prstGeom prst="rect">
            <a:avLst/>
          </a:prstGeom>
        </p:spPr>
      </p:pic>
    </p:spTree>
    <p:extLst>
      <p:ext uri="{BB962C8B-B14F-4D97-AF65-F5344CB8AC3E}">
        <p14:creationId xmlns:p14="http://schemas.microsoft.com/office/powerpoint/2010/main" val="1623974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1388698-DA8C-494B-B611-17F54F99E0A2}"/>
              </a:ext>
            </a:extLst>
          </p:cNvPr>
          <p:cNvSpPr>
            <a:spLocks noGrp="1"/>
          </p:cNvSpPr>
          <p:nvPr>
            <p:ph sz="half" idx="2"/>
          </p:nvPr>
        </p:nvSpPr>
        <p:spPr>
          <a:xfrm>
            <a:off x="569507" y="4709793"/>
            <a:ext cx="5157787" cy="369332"/>
          </a:xfrm>
        </p:spPr>
        <p:txBody>
          <a:bodyPr anchor="t" anchorCtr="0">
            <a:spAutoFit/>
          </a:bodyPr>
          <a:lstStyle/>
          <a:p>
            <a:pPr marL="0" indent="0">
              <a:buClr>
                <a:srgbClr val="5184DC"/>
              </a:buClr>
              <a:buNone/>
            </a:pPr>
            <a:r>
              <a:rPr lang="en-US" sz="2000" b="1" dirty="0">
                <a:solidFill>
                  <a:srgbClr val="454A6B"/>
                </a:solidFill>
                <a:latin typeface="Century Gothic" panose="020B0502020202020204" pitchFamily="34" charset="0"/>
                <a:cs typeface="Arial" panose="020B0604020202020204" pitchFamily="34" charset="0"/>
              </a:rPr>
              <a:t>Name Surname</a:t>
            </a:r>
          </a:p>
        </p:txBody>
      </p:sp>
      <p:sp>
        <p:nvSpPr>
          <p:cNvPr id="13" name="Content Placeholder 3">
            <a:extLst>
              <a:ext uri="{FF2B5EF4-FFF2-40B4-BE49-F238E27FC236}">
                <a16:creationId xmlns:a16="http://schemas.microsoft.com/office/drawing/2014/main" id="{DF53DF14-4570-ED4B-B187-2C890C0D2553}"/>
              </a:ext>
            </a:extLst>
          </p:cNvPr>
          <p:cNvSpPr txBox="1">
            <a:spLocks/>
          </p:cNvSpPr>
          <p:nvPr/>
        </p:nvSpPr>
        <p:spPr>
          <a:xfrm>
            <a:off x="569507" y="5251670"/>
            <a:ext cx="5157787" cy="313932"/>
          </a:xfrm>
          <a:prstGeom prst="rect">
            <a:avLst/>
          </a:prstGeom>
        </p:spPr>
        <p:txBody>
          <a:bodyPr vert="horz"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5184DC"/>
              </a:buClr>
              <a:buNone/>
            </a:pPr>
            <a:r>
              <a:rPr lang="en-US" sz="1600" dirty="0">
                <a:solidFill>
                  <a:srgbClr val="454A6B"/>
                </a:solidFill>
                <a:latin typeface="Century Gothic" panose="020B0502020202020204" pitchFamily="34" charset="0"/>
                <a:cs typeface="Arial" panose="020B0604020202020204" pitchFamily="34" charset="0"/>
              </a:rPr>
              <a:t>22</a:t>
            </a:r>
            <a:r>
              <a:rPr lang="en-US" sz="1600" baseline="30000" dirty="0">
                <a:solidFill>
                  <a:srgbClr val="454A6B"/>
                </a:solidFill>
                <a:latin typeface="Century Gothic" panose="020B0502020202020204" pitchFamily="34" charset="0"/>
                <a:cs typeface="Arial" panose="020B0604020202020204" pitchFamily="34" charset="0"/>
              </a:rPr>
              <a:t>nd</a:t>
            </a:r>
            <a:r>
              <a:rPr lang="en-US" sz="1600" dirty="0">
                <a:solidFill>
                  <a:srgbClr val="454A6B"/>
                </a:solidFill>
                <a:latin typeface="Century Gothic" panose="020B0502020202020204" pitchFamily="34" charset="0"/>
                <a:cs typeface="Arial" panose="020B0604020202020204" pitchFamily="34" charset="0"/>
              </a:rPr>
              <a:t> July 2020</a:t>
            </a:r>
          </a:p>
        </p:txBody>
      </p:sp>
      <p:pic>
        <p:nvPicPr>
          <p:cNvPr id="20" name="Picture 19" descr="A picture containing monitor&#10;&#10;Description automatically generated">
            <a:extLst>
              <a:ext uri="{FF2B5EF4-FFF2-40B4-BE49-F238E27FC236}">
                <a16:creationId xmlns:a16="http://schemas.microsoft.com/office/drawing/2014/main" id="{E3EA47E2-D5AB-CE45-A0AE-00827D1DCE77}"/>
              </a:ext>
            </a:extLst>
          </p:cNvPr>
          <p:cNvPicPr>
            <a:picLocks noChangeAspect="1"/>
          </p:cNvPicPr>
          <p:nvPr/>
        </p:nvPicPr>
        <p:blipFill>
          <a:blip r:embed="rId2"/>
          <a:stretch>
            <a:fillRect/>
          </a:stretch>
        </p:blipFill>
        <p:spPr>
          <a:xfrm>
            <a:off x="613049" y="759771"/>
            <a:ext cx="2520000" cy="397320"/>
          </a:xfrm>
          <a:prstGeom prst="rect">
            <a:avLst/>
          </a:prstGeom>
        </p:spPr>
      </p:pic>
      <p:sp>
        <p:nvSpPr>
          <p:cNvPr id="14" name="Title 1">
            <a:extLst>
              <a:ext uri="{FF2B5EF4-FFF2-40B4-BE49-F238E27FC236}">
                <a16:creationId xmlns:a16="http://schemas.microsoft.com/office/drawing/2014/main" id="{2AFEEA6D-A47C-8441-B375-EF319A7405F6}"/>
              </a:ext>
            </a:extLst>
          </p:cNvPr>
          <p:cNvSpPr>
            <a:spLocks noGrp="1"/>
          </p:cNvSpPr>
          <p:nvPr>
            <p:ph type="title"/>
          </p:nvPr>
        </p:nvSpPr>
        <p:spPr>
          <a:xfrm>
            <a:off x="511451" y="1699649"/>
            <a:ext cx="11153327" cy="2585323"/>
          </a:xfrm>
        </p:spPr>
        <p:txBody>
          <a:bodyPr wrap="square" anchor="t" anchorCtr="0">
            <a:spAutoFit/>
          </a:bodyPr>
          <a:lstStyle/>
          <a:p>
            <a:r>
              <a:rPr lang="en-GB" sz="6000" b="1" dirty="0">
                <a:solidFill>
                  <a:srgbClr val="021563"/>
                </a:solidFill>
                <a:latin typeface="Century Gothic" panose="020B0502020202020204" pitchFamily="34" charset="0"/>
                <a:cs typeface="Arial" panose="020B0604020202020204" pitchFamily="34" charset="0"/>
              </a:rPr>
              <a:t>Title written </a:t>
            </a:r>
            <a:br>
              <a:rPr lang="en-GB" sz="6000" b="1" dirty="0">
                <a:solidFill>
                  <a:srgbClr val="021563"/>
                </a:solidFill>
                <a:latin typeface="Century Gothic" panose="020B0502020202020204" pitchFamily="34" charset="0"/>
                <a:cs typeface="Arial" panose="020B0604020202020204" pitchFamily="34" charset="0"/>
              </a:rPr>
            </a:br>
            <a:r>
              <a:rPr lang="en-GB" sz="6000" b="1" dirty="0">
                <a:solidFill>
                  <a:srgbClr val="00AD00"/>
                </a:solidFill>
                <a:latin typeface="Century Gothic" panose="020B0502020202020204" pitchFamily="34" charset="0"/>
                <a:cs typeface="Arial" panose="020B0604020202020204" pitchFamily="34" charset="0"/>
              </a:rPr>
              <a:t>second line</a:t>
            </a:r>
            <a:br>
              <a:rPr lang="en-GB" sz="6000" b="1" dirty="0">
                <a:solidFill>
                  <a:srgbClr val="021563"/>
                </a:solidFill>
                <a:latin typeface="Century Gothic" panose="020B0502020202020204" pitchFamily="34" charset="0"/>
                <a:cs typeface="Arial" panose="020B0604020202020204" pitchFamily="34" charset="0"/>
              </a:rPr>
            </a:br>
            <a:r>
              <a:rPr lang="en-GB" sz="6000" b="1" dirty="0">
                <a:solidFill>
                  <a:srgbClr val="F55301"/>
                </a:solidFill>
                <a:latin typeface="Century Gothic" panose="020B0502020202020204" pitchFamily="34" charset="0"/>
                <a:cs typeface="Arial" panose="020B0604020202020204" pitchFamily="34" charset="0"/>
              </a:rPr>
              <a:t>third line</a:t>
            </a:r>
            <a:endParaRPr lang="en-US" sz="6000" b="1" dirty="0">
              <a:solidFill>
                <a:srgbClr val="F55301"/>
              </a:solidFill>
              <a:latin typeface="Century Gothic" panose="020B0502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A2E235C-725F-A444-B138-F6D68D141983}"/>
              </a:ext>
            </a:extLst>
          </p:cNvPr>
          <p:cNvPicPr>
            <a:picLocks noChangeAspect="1"/>
          </p:cNvPicPr>
          <p:nvPr/>
        </p:nvPicPr>
        <p:blipFill>
          <a:blip r:embed="rId3"/>
          <a:stretch>
            <a:fillRect/>
          </a:stretch>
        </p:blipFill>
        <p:spPr>
          <a:xfrm>
            <a:off x="4166507" y="486231"/>
            <a:ext cx="7632700" cy="5334000"/>
          </a:xfrm>
          <a:prstGeom prst="rect">
            <a:avLst/>
          </a:prstGeom>
        </p:spPr>
      </p:pic>
    </p:spTree>
    <p:extLst>
      <p:ext uri="{BB962C8B-B14F-4D97-AF65-F5344CB8AC3E}">
        <p14:creationId xmlns:p14="http://schemas.microsoft.com/office/powerpoint/2010/main" val="3652183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29562E-814C-1648-BF29-251C2F652AEE}"/>
              </a:ext>
            </a:extLst>
          </p:cNvPr>
          <p:cNvSpPr/>
          <p:nvPr/>
        </p:nvSpPr>
        <p:spPr>
          <a:xfrm>
            <a:off x="0" y="0"/>
            <a:ext cx="12192000" cy="6858000"/>
          </a:xfrm>
          <a:prstGeom prst="rect">
            <a:avLst/>
          </a:prstGeom>
          <a:solidFill>
            <a:srgbClr val="021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21563"/>
              </a:solidFill>
              <a:highlight>
                <a:srgbClr val="FFFF00"/>
              </a:highlight>
            </a:endParaRPr>
          </a:p>
        </p:txBody>
      </p:sp>
      <p:sp>
        <p:nvSpPr>
          <p:cNvPr id="2" name="Title 1">
            <a:extLst>
              <a:ext uri="{FF2B5EF4-FFF2-40B4-BE49-F238E27FC236}">
                <a16:creationId xmlns:a16="http://schemas.microsoft.com/office/drawing/2014/main" id="{728558A7-D90D-C648-B102-DB3B64C888F0}"/>
              </a:ext>
            </a:extLst>
          </p:cNvPr>
          <p:cNvSpPr>
            <a:spLocks noGrp="1"/>
          </p:cNvSpPr>
          <p:nvPr>
            <p:ph type="title"/>
          </p:nvPr>
        </p:nvSpPr>
        <p:spPr>
          <a:xfrm>
            <a:off x="758592" y="1947395"/>
            <a:ext cx="7816998" cy="2308324"/>
          </a:xfrm>
        </p:spPr>
        <p:txBody>
          <a:bodyPr wrap="square" anchor="t" anchorCtr="0">
            <a:spAutoFit/>
          </a:bodyPr>
          <a:lstStyle/>
          <a:p>
            <a:r>
              <a:rPr lang="en-GB" sz="8000" b="1" dirty="0">
                <a:solidFill>
                  <a:schemeClr val="bg1"/>
                </a:solidFill>
                <a:latin typeface="Century Gothic" panose="020B0502020202020204" pitchFamily="34" charset="0"/>
                <a:cs typeface="Arial" panose="020B0604020202020204" pitchFamily="34" charset="0"/>
              </a:rPr>
              <a:t>Cover</a:t>
            </a:r>
            <a:br>
              <a:rPr lang="en-GB" sz="8000" b="1" dirty="0">
                <a:solidFill>
                  <a:schemeClr val="bg1"/>
                </a:solidFill>
                <a:latin typeface="Century Gothic" panose="020B0502020202020204" pitchFamily="34" charset="0"/>
                <a:cs typeface="Arial" panose="020B0604020202020204" pitchFamily="34" charset="0"/>
              </a:rPr>
            </a:br>
            <a:r>
              <a:rPr lang="en-GB" sz="8000" b="1" dirty="0">
                <a:solidFill>
                  <a:srgbClr val="00AD00"/>
                </a:solidFill>
                <a:latin typeface="Century Gothic" panose="020B0502020202020204" pitchFamily="34" charset="0"/>
                <a:cs typeface="Arial" panose="020B0604020202020204" pitchFamily="34" charset="0"/>
              </a:rPr>
              <a:t>Slide</a:t>
            </a:r>
            <a:endParaRPr lang="en-US" sz="8000" b="1" dirty="0">
              <a:solidFill>
                <a:srgbClr val="00AD00"/>
              </a:solidFill>
              <a:latin typeface="Century Gothic" panose="020B0502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6E55ECFA-338D-B949-9F2E-37F8E578BDCF}"/>
              </a:ext>
            </a:extLst>
          </p:cNvPr>
          <p:cNvPicPr>
            <a:picLocks noChangeAspect="1"/>
          </p:cNvPicPr>
          <p:nvPr/>
        </p:nvPicPr>
        <p:blipFill>
          <a:blip r:embed="rId2"/>
          <a:stretch>
            <a:fillRect/>
          </a:stretch>
        </p:blipFill>
        <p:spPr>
          <a:xfrm>
            <a:off x="10381290" y="6259290"/>
            <a:ext cx="1440000" cy="228000"/>
          </a:xfrm>
          <a:prstGeom prst="rect">
            <a:avLst/>
          </a:prstGeom>
        </p:spPr>
      </p:pic>
    </p:spTree>
    <p:extLst>
      <p:ext uri="{BB962C8B-B14F-4D97-AF65-F5344CB8AC3E}">
        <p14:creationId xmlns:p14="http://schemas.microsoft.com/office/powerpoint/2010/main" val="2364247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42C7543-FEC8-B440-AA89-4AC5749709EC}"/>
              </a:ext>
            </a:extLst>
          </p:cNvPr>
          <p:cNvSpPr txBox="1"/>
          <p:nvPr/>
        </p:nvSpPr>
        <p:spPr>
          <a:xfrm>
            <a:off x="409589" y="439842"/>
            <a:ext cx="6089534" cy="683264"/>
          </a:xfrm>
          <a:prstGeom prst="rect">
            <a:avLst/>
          </a:prstGeom>
          <a:noFill/>
        </p:spPr>
        <p:txBody>
          <a:bodyPr wrap="square" rtlCol="0">
            <a:spAutoFit/>
          </a:bodyPr>
          <a:lstStyle/>
          <a:p>
            <a:pPr>
              <a:lnSpc>
                <a:spcPct val="80000"/>
              </a:lnSpc>
            </a:pPr>
            <a:r>
              <a:rPr lang="en-US" sz="4800" b="1" spc="-80" dirty="0">
                <a:solidFill>
                  <a:srgbClr val="021563"/>
                </a:solidFill>
                <a:latin typeface="Century Gothic" panose="020B0502020202020204" pitchFamily="34" charset="0"/>
              </a:rPr>
              <a:t>Responsibilities 2/2</a:t>
            </a:r>
          </a:p>
        </p:txBody>
      </p:sp>
      <p:pic>
        <p:nvPicPr>
          <p:cNvPr id="15" name="Picture 14" descr="A picture containing monitor&#10;&#10;Description automatically generated">
            <a:extLst>
              <a:ext uri="{FF2B5EF4-FFF2-40B4-BE49-F238E27FC236}">
                <a16:creationId xmlns:a16="http://schemas.microsoft.com/office/drawing/2014/main" id="{4B82FBBF-CCF1-F241-B890-847D528AC5B2}"/>
              </a:ext>
            </a:extLst>
          </p:cNvPr>
          <p:cNvPicPr>
            <a:picLocks noChangeAspect="1"/>
          </p:cNvPicPr>
          <p:nvPr/>
        </p:nvPicPr>
        <p:blipFill>
          <a:blip r:embed="rId3"/>
          <a:stretch>
            <a:fillRect/>
          </a:stretch>
        </p:blipFill>
        <p:spPr>
          <a:xfrm>
            <a:off x="10381289" y="6260250"/>
            <a:ext cx="1440001" cy="227040"/>
          </a:xfrm>
          <a:prstGeom prst="rect">
            <a:avLst/>
          </a:prstGeom>
        </p:spPr>
      </p:pic>
      <p:sp>
        <p:nvSpPr>
          <p:cNvPr id="25" name="TextBox 24">
            <a:extLst>
              <a:ext uri="{FF2B5EF4-FFF2-40B4-BE49-F238E27FC236}">
                <a16:creationId xmlns:a16="http://schemas.microsoft.com/office/drawing/2014/main" id="{610838F3-3458-F940-8B16-2DF3C5B4F262}"/>
              </a:ext>
            </a:extLst>
          </p:cNvPr>
          <p:cNvSpPr txBox="1"/>
          <p:nvPr/>
        </p:nvSpPr>
        <p:spPr>
          <a:xfrm>
            <a:off x="725481" y="1702546"/>
            <a:ext cx="10741038" cy="4447371"/>
          </a:xfrm>
          <a:prstGeom prst="rect">
            <a:avLst/>
          </a:prstGeom>
          <a:noFill/>
        </p:spPr>
        <p:txBody>
          <a:bodyPr wrap="square" lIns="0" tIns="0" rIns="0" bIns="0" rtlCol="0">
            <a:spAutoFit/>
          </a:bodyPr>
          <a:lstStyle/>
          <a:p>
            <a:pPr marL="342900" indent="-342900">
              <a:lnSpc>
                <a:spcPct val="120000"/>
              </a:lnSpc>
              <a:spcAft>
                <a:spcPts val="1760"/>
              </a:spcAft>
              <a:buClr>
                <a:srgbClr val="F55301"/>
              </a:buClr>
              <a:buFont typeface="+mj-lt"/>
              <a:buAutoNum type="arabicPeriod" startAt="7"/>
            </a:pPr>
            <a:r>
              <a:rPr lang="en-GB" sz="1800" dirty="0">
                <a:solidFill>
                  <a:srgbClr val="021563"/>
                </a:solidFill>
                <a:latin typeface="Century Gothic" panose="020B0502020202020204" pitchFamily="34" charset="0"/>
                <a:cs typeface="Arial" panose="020B0604020202020204" pitchFamily="34" charset="0"/>
              </a:rPr>
              <a:t>Work closely with SDETs to improve the overall quality of the product and remove bottlenecks in the release process.​</a:t>
            </a:r>
          </a:p>
          <a:p>
            <a:pPr marL="342900" indent="-342900">
              <a:lnSpc>
                <a:spcPct val="120000"/>
              </a:lnSpc>
              <a:spcAft>
                <a:spcPts val="1760"/>
              </a:spcAft>
              <a:buClr>
                <a:srgbClr val="F55301"/>
              </a:buClr>
              <a:buFont typeface="+mj-lt"/>
              <a:buAutoNum type="arabicPeriod" startAt="7"/>
            </a:pPr>
            <a:r>
              <a:rPr lang="en-GB" sz="1800" dirty="0">
                <a:solidFill>
                  <a:srgbClr val="021563"/>
                </a:solidFill>
                <a:latin typeface="Century Gothic" panose="020B0502020202020204" pitchFamily="34" charset="0"/>
                <a:cs typeface="Arial" panose="020B0604020202020204" pitchFamily="34" charset="0"/>
              </a:rPr>
              <a:t>Acquire and expand testing abilities and suggest quality improvements to the teams​.</a:t>
            </a:r>
          </a:p>
          <a:p>
            <a:pPr marL="342900" indent="-342900">
              <a:lnSpc>
                <a:spcPct val="120000"/>
              </a:lnSpc>
              <a:spcAft>
                <a:spcPts val="1760"/>
              </a:spcAft>
              <a:buClr>
                <a:srgbClr val="F55301"/>
              </a:buClr>
              <a:buFont typeface="+mj-lt"/>
              <a:buAutoNum type="arabicPeriod" startAt="7"/>
            </a:pPr>
            <a:r>
              <a:rPr lang="en-GB" sz="1800" dirty="0">
                <a:solidFill>
                  <a:srgbClr val="021563"/>
                </a:solidFill>
                <a:latin typeface="Century Gothic" panose="020B0502020202020204" pitchFamily="34" charset="0"/>
                <a:cs typeface="Arial" panose="020B0604020202020204" pitchFamily="34" charset="0"/>
              </a:rPr>
              <a:t>Drive the quality culture within the team and evangelise the principles of test pyramid and shift left approach.​</a:t>
            </a:r>
          </a:p>
          <a:p>
            <a:pPr marL="342900" indent="-342900">
              <a:lnSpc>
                <a:spcPct val="120000"/>
              </a:lnSpc>
              <a:spcAft>
                <a:spcPts val="1760"/>
              </a:spcAft>
              <a:buClr>
                <a:srgbClr val="F55301"/>
              </a:buClr>
              <a:buFont typeface="+mj-lt"/>
              <a:buAutoNum type="arabicPeriod" startAt="7"/>
            </a:pPr>
            <a:r>
              <a:rPr lang="en-GB" sz="1800" dirty="0">
                <a:solidFill>
                  <a:srgbClr val="021563"/>
                </a:solidFill>
                <a:latin typeface="Century Gothic" panose="020B0502020202020204" pitchFamily="34" charset="0"/>
                <a:cs typeface="Arial" panose="020B0604020202020204" pitchFamily="34" charset="0"/>
              </a:rPr>
              <a:t>Evangelise ways of working by adopting the DOR and DOD principles established for the teams.</a:t>
            </a:r>
          </a:p>
          <a:p>
            <a:pPr marL="342900" indent="-342900">
              <a:lnSpc>
                <a:spcPct val="120000"/>
              </a:lnSpc>
              <a:spcAft>
                <a:spcPts val="1760"/>
              </a:spcAft>
              <a:buClr>
                <a:srgbClr val="F55301"/>
              </a:buClr>
              <a:buFont typeface="+mj-lt"/>
              <a:buAutoNum type="arabicPeriod" startAt="7"/>
            </a:pPr>
            <a:r>
              <a:rPr lang="en-GB" dirty="0">
                <a:solidFill>
                  <a:srgbClr val="021563"/>
                </a:solidFill>
                <a:latin typeface="Century Gothic" panose="020B0502020202020204" pitchFamily="34" charset="0"/>
                <a:cs typeface="Arial" panose="020B0604020202020204" pitchFamily="34" charset="0"/>
              </a:rPr>
              <a:t>Participate and contribute in Testing Chapter (and Guilds)​​.</a:t>
            </a:r>
          </a:p>
          <a:p>
            <a:pPr marL="342900" indent="-342900">
              <a:lnSpc>
                <a:spcPct val="120000"/>
              </a:lnSpc>
              <a:spcAft>
                <a:spcPts val="1760"/>
              </a:spcAft>
              <a:buClr>
                <a:srgbClr val="F55301"/>
              </a:buClr>
              <a:buFont typeface="+mj-lt"/>
              <a:buAutoNum type="arabicPeriod" startAt="7"/>
            </a:pPr>
            <a:r>
              <a:rPr lang="en-GB" dirty="0">
                <a:solidFill>
                  <a:srgbClr val="021563"/>
                </a:solidFill>
                <a:latin typeface="Century Gothic" panose="020B0502020202020204" pitchFamily="34" charset="0"/>
                <a:cs typeface="Arial" panose="020B0604020202020204" pitchFamily="34" charset="0"/>
              </a:rPr>
              <a:t>Adopt testing best practices and ensure teams are aligned to the agreed test approach / strategy.​</a:t>
            </a:r>
          </a:p>
        </p:txBody>
      </p:sp>
    </p:spTree>
    <p:extLst>
      <p:ext uri="{BB962C8B-B14F-4D97-AF65-F5344CB8AC3E}">
        <p14:creationId xmlns:p14="http://schemas.microsoft.com/office/powerpoint/2010/main" val="312704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118D82-0531-954E-A290-80CEE184261F}"/>
              </a:ext>
            </a:extLst>
          </p:cNvPr>
          <p:cNvSpPr>
            <a:spLocks noGrp="1"/>
          </p:cNvSpPr>
          <p:nvPr>
            <p:ph type="body" idx="1"/>
          </p:nvPr>
        </p:nvSpPr>
        <p:spPr>
          <a:xfrm>
            <a:off x="511451" y="1706807"/>
            <a:ext cx="5157787" cy="577081"/>
          </a:xfrm>
        </p:spPr>
        <p:txBody>
          <a:bodyPr anchor="t" anchorCtr="0">
            <a:spAutoFit/>
          </a:bodyPr>
          <a:lstStyle/>
          <a:p>
            <a:r>
              <a:rPr lang="en-US" sz="3500" dirty="0">
                <a:solidFill>
                  <a:srgbClr val="021563"/>
                </a:solidFill>
                <a:latin typeface="Century Gothic" panose="020B0502020202020204" pitchFamily="34" charset="0"/>
                <a:cs typeface="Arial" panose="020B0604020202020204" pitchFamily="34" charset="0"/>
              </a:rPr>
              <a:t>Intro</a:t>
            </a:r>
          </a:p>
        </p:txBody>
      </p:sp>
      <p:sp>
        <p:nvSpPr>
          <p:cNvPr id="4" name="Content Placeholder 3">
            <a:extLst>
              <a:ext uri="{FF2B5EF4-FFF2-40B4-BE49-F238E27FC236}">
                <a16:creationId xmlns:a16="http://schemas.microsoft.com/office/drawing/2014/main" id="{91388698-DA8C-494B-B611-17F54F99E0A2}"/>
              </a:ext>
            </a:extLst>
          </p:cNvPr>
          <p:cNvSpPr>
            <a:spLocks noGrp="1"/>
          </p:cNvSpPr>
          <p:nvPr>
            <p:ph sz="half" idx="2"/>
          </p:nvPr>
        </p:nvSpPr>
        <p:spPr>
          <a:xfrm>
            <a:off x="511451" y="2489887"/>
            <a:ext cx="5157787" cy="2395528"/>
          </a:xfrm>
        </p:spPr>
        <p:txBody>
          <a:bodyPr anchor="t" anchorCtr="0">
            <a:spAutoFit/>
          </a:bodyPr>
          <a:lstStyle/>
          <a:p>
            <a:pPr>
              <a:buClr>
                <a:srgbClr val="5184DC"/>
              </a:buClr>
            </a:pPr>
            <a:r>
              <a:rPr lang="en-US" sz="2000" dirty="0">
                <a:solidFill>
                  <a:srgbClr val="454A6B"/>
                </a:solidFill>
                <a:latin typeface="Century Gothic" panose="020B0502020202020204" pitchFamily="34" charset="0"/>
                <a:cs typeface="Arial" panose="020B0604020202020204" pitchFamily="34" charset="0"/>
              </a:rPr>
              <a:t>Introduction</a:t>
            </a:r>
          </a:p>
          <a:p>
            <a:pPr>
              <a:buClr>
                <a:srgbClr val="5184DC"/>
              </a:buClr>
            </a:pPr>
            <a:r>
              <a:rPr lang="en-US" sz="2000" dirty="0">
                <a:solidFill>
                  <a:srgbClr val="454A6B"/>
                </a:solidFill>
                <a:latin typeface="Century Gothic" panose="020B0502020202020204" pitchFamily="34" charset="0"/>
                <a:cs typeface="Arial" panose="020B0604020202020204" pitchFamily="34" charset="0"/>
              </a:rPr>
              <a:t>Why a design system?</a:t>
            </a:r>
          </a:p>
          <a:p>
            <a:pPr>
              <a:buClr>
                <a:srgbClr val="5184DC"/>
              </a:buClr>
            </a:pPr>
            <a:r>
              <a:rPr lang="en-US" sz="2000" dirty="0">
                <a:solidFill>
                  <a:srgbClr val="454A6B"/>
                </a:solidFill>
                <a:latin typeface="Century Gothic" panose="020B0502020202020204" pitchFamily="34" charset="0"/>
                <a:cs typeface="Arial" panose="020B0604020202020204" pitchFamily="34" charset="0"/>
              </a:rPr>
              <a:t>What is it?</a:t>
            </a:r>
          </a:p>
          <a:p>
            <a:pPr>
              <a:buClr>
                <a:srgbClr val="5184DC"/>
              </a:buClr>
            </a:pPr>
            <a:r>
              <a:rPr lang="en-US" sz="2000" dirty="0">
                <a:solidFill>
                  <a:srgbClr val="454A6B"/>
                </a:solidFill>
                <a:latin typeface="Century Gothic" panose="020B0502020202020204" pitchFamily="34" charset="0"/>
                <a:cs typeface="Arial" panose="020B0604020202020204" pitchFamily="34" charset="0"/>
              </a:rPr>
              <a:t>Our design system</a:t>
            </a:r>
          </a:p>
          <a:p>
            <a:pPr>
              <a:buClr>
                <a:srgbClr val="5184DC"/>
              </a:buClr>
            </a:pPr>
            <a:r>
              <a:rPr lang="en-US" sz="2000" dirty="0">
                <a:solidFill>
                  <a:srgbClr val="454A6B"/>
                </a:solidFill>
                <a:latin typeface="Century Gothic" panose="020B0502020202020204" pitchFamily="34" charset="0"/>
                <a:cs typeface="Arial" panose="020B0604020202020204" pitchFamily="34" charset="0"/>
              </a:rPr>
              <a:t>How will it be used?</a:t>
            </a:r>
          </a:p>
          <a:p>
            <a:pPr>
              <a:buClr>
                <a:srgbClr val="5184DC"/>
              </a:buClr>
            </a:pPr>
            <a:r>
              <a:rPr lang="en-US" sz="2000" dirty="0">
                <a:solidFill>
                  <a:srgbClr val="454A6B"/>
                </a:solidFill>
                <a:latin typeface="Century Gothic" panose="020B0502020202020204" pitchFamily="34" charset="0"/>
                <a:cs typeface="Arial" panose="020B0604020202020204" pitchFamily="34" charset="0"/>
              </a:rPr>
              <a:t>How you can help</a:t>
            </a:r>
          </a:p>
        </p:txBody>
      </p:sp>
      <p:pic>
        <p:nvPicPr>
          <p:cNvPr id="34" name="Picture 33" descr="A picture containing monitor&#10;&#10;Description automatically generated">
            <a:extLst>
              <a:ext uri="{FF2B5EF4-FFF2-40B4-BE49-F238E27FC236}">
                <a16:creationId xmlns:a16="http://schemas.microsoft.com/office/drawing/2014/main" id="{E38606F4-062E-154F-8956-F466B3EF9643}"/>
              </a:ext>
            </a:extLst>
          </p:cNvPr>
          <p:cNvPicPr>
            <a:picLocks noChangeAspect="1"/>
          </p:cNvPicPr>
          <p:nvPr/>
        </p:nvPicPr>
        <p:blipFill>
          <a:blip r:embed="rId2"/>
          <a:stretch>
            <a:fillRect/>
          </a:stretch>
        </p:blipFill>
        <p:spPr>
          <a:xfrm>
            <a:off x="10381289" y="6260250"/>
            <a:ext cx="1440001" cy="227040"/>
          </a:xfrm>
          <a:prstGeom prst="rect">
            <a:avLst/>
          </a:prstGeom>
        </p:spPr>
      </p:pic>
      <p:sp>
        <p:nvSpPr>
          <p:cNvPr id="10" name="TextBox 9">
            <a:extLst>
              <a:ext uri="{FF2B5EF4-FFF2-40B4-BE49-F238E27FC236}">
                <a16:creationId xmlns:a16="http://schemas.microsoft.com/office/drawing/2014/main" id="{2A8E5D46-D437-1D43-82BC-A600F1B70677}"/>
              </a:ext>
            </a:extLst>
          </p:cNvPr>
          <p:cNvSpPr txBox="1"/>
          <p:nvPr/>
        </p:nvSpPr>
        <p:spPr>
          <a:xfrm>
            <a:off x="409589" y="439842"/>
            <a:ext cx="5381611" cy="683264"/>
          </a:xfrm>
          <a:prstGeom prst="rect">
            <a:avLst/>
          </a:prstGeom>
          <a:noFill/>
        </p:spPr>
        <p:txBody>
          <a:bodyPr wrap="square" rtlCol="0">
            <a:spAutoFit/>
          </a:bodyPr>
          <a:lstStyle/>
          <a:p>
            <a:pPr>
              <a:lnSpc>
                <a:spcPct val="80000"/>
              </a:lnSpc>
            </a:pPr>
            <a:r>
              <a:rPr lang="en-US" sz="4800" b="1" spc="-80" dirty="0">
                <a:solidFill>
                  <a:srgbClr val="021563"/>
                </a:solidFill>
                <a:latin typeface="Century Gothic" panose="020B0502020202020204" pitchFamily="34" charset="0"/>
              </a:rPr>
              <a:t>Current market </a:t>
            </a:r>
          </a:p>
        </p:txBody>
      </p:sp>
      <p:pic>
        <p:nvPicPr>
          <p:cNvPr id="8" name="Picture 7">
            <a:extLst>
              <a:ext uri="{FF2B5EF4-FFF2-40B4-BE49-F238E27FC236}">
                <a16:creationId xmlns:a16="http://schemas.microsoft.com/office/drawing/2014/main" id="{9F2D07C0-CC54-7340-B276-2FC89DC243BD}"/>
              </a:ext>
            </a:extLst>
          </p:cNvPr>
          <p:cNvPicPr>
            <a:picLocks noChangeAspect="1"/>
          </p:cNvPicPr>
          <p:nvPr/>
        </p:nvPicPr>
        <p:blipFill>
          <a:blip r:embed="rId3"/>
          <a:stretch>
            <a:fillRect/>
          </a:stretch>
        </p:blipFill>
        <p:spPr>
          <a:xfrm>
            <a:off x="5548939" y="229195"/>
            <a:ext cx="9664700" cy="5435600"/>
          </a:xfrm>
          <a:prstGeom prst="rect">
            <a:avLst/>
          </a:prstGeom>
        </p:spPr>
      </p:pic>
    </p:spTree>
    <p:extLst>
      <p:ext uri="{BB962C8B-B14F-4D97-AF65-F5344CB8AC3E}">
        <p14:creationId xmlns:p14="http://schemas.microsoft.com/office/powerpoint/2010/main" val="807040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118D82-0531-954E-A290-80CEE184261F}"/>
              </a:ext>
            </a:extLst>
          </p:cNvPr>
          <p:cNvSpPr>
            <a:spLocks noGrp="1"/>
          </p:cNvSpPr>
          <p:nvPr>
            <p:ph type="body" idx="1"/>
          </p:nvPr>
        </p:nvSpPr>
        <p:spPr>
          <a:xfrm>
            <a:off x="511451" y="1798247"/>
            <a:ext cx="5157787" cy="577081"/>
          </a:xfrm>
        </p:spPr>
        <p:txBody>
          <a:bodyPr anchor="t" anchorCtr="0">
            <a:spAutoFit/>
          </a:bodyPr>
          <a:lstStyle/>
          <a:p>
            <a:r>
              <a:rPr lang="en-US" sz="3500" dirty="0">
                <a:solidFill>
                  <a:srgbClr val="021563"/>
                </a:solidFill>
                <a:latin typeface="Century Gothic" panose="020B0502020202020204" pitchFamily="34" charset="0"/>
                <a:cs typeface="Arial" panose="020B0604020202020204" pitchFamily="34" charset="0"/>
              </a:rPr>
              <a:t>Agenda</a:t>
            </a:r>
          </a:p>
        </p:txBody>
      </p:sp>
      <p:sp>
        <p:nvSpPr>
          <p:cNvPr id="4" name="Content Placeholder 3">
            <a:extLst>
              <a:ext uri="{FF2B5EF4-FFF2-40B4-BE49-F238E27FC236}">
                <a16:creationId xmlns:a16="http://schemas.microsoft.com/office/drawing/2014/main" id="{91388698-DA8C-494B-B611-17F54F99E0A2}"/>
              </a:ext>
            </a:extLst>
          </p:cNvPr>
          <p:cNvSpPr>
            <a:spLocks noGrp="1"/>
          </p:cNvSpPr>
          <p:nvPr>
            <p:ph sz="half" idx="2"/>
          </p:nvPr>
        </p:nvSpPr>
        <p:spPr>
          <a:xfrm>
            <a:off x="511451" y="2581327"/>
            <a:ext cx="5157787" cy="1990288"/>
          </a:xfrm>
        </p:spPr>
        <p:txBody>
          <a:bodyPr anchor="t" anchorCtr="0">
            <a:spAutoFit/>
          </a:bodyPr>
          <a:lstStyle/>
          <a:p>
            <a:pPr>
              <a:buClr>
                <a:srgbClr val="5184DC"/>
              </a:buClr>
            </a:pPr>
            <a:r>
              <a:rPr lang="en-US" sz="2000" dirty="0">
                <a:solidFill>
                  <a:srgbClr val="454A6B"/>
                </a:solidFill>
                <a:latin typeface="Century Gothic" panose="020B0502020202020204" pitchFamily="34" charset="0"/>
                <a:cs typeface="Arial" panose="020B0604020202020204" pitchFamily="34" charset="0"/>
              </a:rPr>
              <a:t>Background</a:t>
            </a:r>
          </a:p>
          <a:p>
            <a:pPr>
              <a:buClr>
                <a:srgbClr val="5184DC"/>
              </a:buClr>
            </a:pPr>
            <a:r>
              <a:rPr lang="en-US" sz="2000" dirty="0">
                <a:solidFill>
                  <a:srgbClr val="454A6B"/>
                </a:solidFill>
                <a:latin typeface="Century Gothic" panose="020B0502020202020204" pitchFamily="34" charset="0"/>
                <a:cs typeface="Arial" panose="020B0604020202020204" pitchFamily="34" charset="0"/>
              </a:rPr>
              <a:t>Role</a:t>
            </a:r>
          </a:p>
          <a:p>
            <a:pPr>
              <a:buClr>
                <a:srgbClr val="5184DC"/>
              </a:buClr>
            </a:pPr>
            <a:r>
              <a:rPr lang="en-US" sz="2000" dirty="0">
                <a:solidFill>
                  <a:srgbClr val="454A6B"/>
                </a:solidFill>
                <a:latin typeface="Century Gothic" panose="020B0502020202020204" pitchFamily="34" charset="0"/>
                <a:cs typeface="Arial" panose="020B0604020202020204" pitchFamily="34" charset="0"/>
              </a:rPr>
              <a:t>Responsibilities</a:t>
            </a:r>
          </a:p>
          <a:p>
            <a:pPr>
              <a:buClr>
                <a:srgbClr val="5184DC"/>
              </a:buClr>
            </a:pPr>
            <a:r>
              <a:rPr lang="en-US" sz="2000" dirty="0">
                <a:solidFill>
                  <a:srgbClr val="454A6B"/>
                </a:solidFill>
                <a:latin typeface="Century Gothic" panose="020B0502020202020204" pitchFamily="34" charset="0"/>
                <a:cs typeface="Arial" panose="020B0604020202020204" pitchFamily="34" charset="0"/>
              </a:rPr>
              <a:t>Reading materials</a:t>
            </a:r>
          </a:p>
          <a:p>
            <a:pPr>
              <a:buClr>
                <a:srgbClr val="5184DC"/>
              </a:buClr>
            </a:pPr>
            <a:r>
              <a:rPr lang="en-US" sz="2000" dirty="0">
                <a:solidFill>
                  <a:srgbClr val="454A6B"/>
                </a:solidFill>
                <a:latin typeface="Century Gothic" panose="020B0502020202020204" pitchFamily="34" charset="0"/>
                <a:cs typeface="Arial" panose="020B0604020202020204" pitchFamily="34" charset="0"/>
              </a:rPr>
              <a:t>Declaration</a:t>
            </a:r>
          </a:p>
        </p:txBody>
      </p:sp>
      <p:pic>
        <p:nvPicPr>
          <p:cNvPr id="34" name="Picture 33" descr="A picture containing monitor&#10;&#10;Description automatically generated">
            <a:extLst>
              <a:ext uri="{FF2B5EF4-FFF2-40B4-BE49-F238E27FC236}">
                <a16:creationId xmlns:a16="http://schemas.microsoft.com/office/drawing/2014/main" id="{E38606F4-062E-154F-8956-F466B3EF9643}"/>
              </a:ext>
            </a:extLst>
          </p:cNvPr>
          <p:cNvPicPr>
            <a:picLocks noChangeAspect="1"/>
          </p:cNvPicPr>
          <p:nvPr/>
        </p:nvPicPr>
        <p:blipFill>
          <a:blip r:embed="rId2"/>
          <a:stretch>
            <a:fillRect/>
          </a:stretch>
        </p:blipFill>
        <p:spPr>
          <a:xfrm>
            <a:off x="10381289" y="6260250"/>
            <a:ext cx="1440001" cy="227040"/>
          </a:xfrm>
          <a:prstGeom prst="rect">
            <a:avLst/>
          </a:prstGeom>
        </p:spPr>
      </p:pic>
      <p:pic>
        <p:nvPicPr>
          <p:cNvPr id="7" name="Picture 6">
            <a:extLst>
              <a:ext uri="{FF2B5EF4-FFF2-40B4-BE49-F238E27FC236}">
                <a16:creationId xmlns:a16="http://schemas.microsoft.com/office/drawing/2014/main" id="{EB965BD8-0247-4ED2-B1B3-C8A97136C5FF}"/>
              </a:ext>
            </a:extLst>
          </p:cNvPr>
          <p:cNvPicPr>
            <a:picLocks noChangeAspect="1"/>
          </p:cNvPicPr>
          <p:nvPr/>
        </p:nvPicPr>
        <p:blipFill rotWithShape="1">
          <a:blip r:embed="rId3"/>
          <a:srcRect r="31265"/>
          <a:stretch/>
        </p:blipFill>
        <p:spPr>
          <a:xfrm>
            <a:off x="5548939" y="229195"/>
            <a:ext cx="6643061" cy="5435600"/>
          </a:xfrm>
          <a:prstGeom prst="rect">
            <a:avLst/>
          </a:prstGeom>
        </p:spPr>
      </p:pic>
      <p:sp>
        <p:nvSpPr>
          <p:cNvPr id="6" name="TextBox 5">
            <a:extLst>
              <a:ext uri="{FF2B5EF4-FFF2-40B4-BE49-F238E27FC236}">
                <a16:creationId xmlns:a16="http://schemas.microsoft.com/office/drawing/2014/main" id="{BD970D50-C8D1-4816-90D6-2CFC3524925B}"/>
              </a:ext>
            </a:extLst>
          </p:cNvPr>
          <p:cNvSpPr txBox="1"/>
          <p:nvPr/>
        </p:nvSpPr>
        <p:spPr>
          <a:xfrm>
            <a:off x="409589" y="439842"/>
            <a:ext cx="5381611" cy="683264"/>
          </a:xfrm>
          <a:prstGeom prst="rect">
            <a:avLst/>
          </a:prstGeom>
          <a:noFill/>
        </p:spPr>
        <p:txBody>
          <a:bodyPr wrap="square" rtlCol="0">
            <a:spAutoFit/>
          </a:bodyPr>
          <a:lstStyle/>
          <a:p>
            <a:pPr>
              <a:lnSpc>
                <a:spcPct val="80000"/>
              </a:lnSpc>
            </a:pPr>
            <a:r>
              <a:rPr lang="en-US" sz="4800" b="1" spc="-80" dirty="0">
                <a:solidFill>
                  <a:srgbClr val="021563"/>
                </a:solidFill>
                <a:latin typeface="Century Gothic" panose="020B0502020202020204" pitchFamily="34" charset="0"/>
              </a:rPr>
              <a:t>Intro</a:t>
            </a:r>
            <a:endParaRPr lang="en-US" sz="3600" b="1" spc="-80" dirty="0">
              <a:solidFill>
                <a:srgbClr val="FF0000"/>
              </a:solidFill>
              <a:latin typeface="Century Gothic" panose="020B0502020202020204" pitchFamily="34" charset="0"/>
            </a:endParaRPr>
          </a:p>
        </p:txBody>
      </p:sp>
    </p:spTree>
    <p:extLst>
      <p:ext uri="{BB962C8B-B14F-4D97-AF65-F5344CB8AC3E}">
        <p14:creationId xmlns:p14="http://schemas.microsoft.com/office/powerpoint/2010/main" val="651021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1388698-DA8C-494B-B611-17F54F99E0A2}"/>
              </a:ext>
            </a:extLst>
          </p:cNvPr>
          <p:cNvSpPr>
            <a:spLocks noGrp="1"/>
          </p:cNvSpPr>
          <p:nvPr>
            <p:ph sz="half" idx="2"/>
          </p:nvPr>
        </p:nvSpPr>
        <p:spPr>
          <a:xfrm>
            <a:off x="511451" y="2489887"/>
            <a:ext cx="5157787" cy="1938992"/>
          </a:xfrm>
        </p:spPr>
        <p:txBody>
          <a:bodyPr anchor="t" anchorCtr="0">
            <a:spAutoFit/>
          </a:bodyPr>
          <a:lstStyle/>
          <a:p>
            <a:pPr marL="0" indent="0">
              <a:lnSpc>
                <a:spcPct val="100000"/>
              </a:lnSpc>
              <a:buClr>
                <a:srgbClr val="5184DC"/>
              </a:buClr>
              <a:buNone/>
            </a:pPr>
            <a:r>
              <a:rPr lang="en-GB" sz="2400" dirty="0">
                <a:solidFill>
                  <a:srgbClr val="454A6B"/>
                </a:solidFill>
                <a:latin typeface="Century Gothic" panose="020B0502020202020204" pitchFamily="34" charset="0"/>
              </a:rPr>
              <a:t>Lorem ipsum </a:t>
            </a:r>
            <a:r>
              <a:rPr lang="en-GB" sz="2400" dirty="0" err="1">
                <a:solidFill>
                  <a:srgbClr val="454A6B"/>
                </a:solidFill>
                <a:latin typeface="Century Gothic" panose="020B0502020202020204" pitchFamily="34" charset="0"/>
              </a:rPr>
              <a:t>dolor</a:t>
            </a:r>
            <a:r>
              <a:rPr lang="en-GB" sz="2400" dirty="0">
                <a:solidFill>
                  <a:srgbClr val="454A6B"/>
                </a:solidFill>
                <a:latin typeface="Century Gothic" panose="020B0502020202020204" pitchFamily="34" charset="0"/>
              </a:rPr>
              <a:t> sit </a:t>
            </a:r>
            <a:r>
              <a:rPr lang="en-GB" sz="2400" dirty="0" err="1">
                <a:solidFill>
                  <a:srgbClr val="454A6B"/>
                </a:solidFill>
                <a:latin typeface="Century Gothic" panose="020B0502020202020204" pitchFamily="34" charset="0"/>
              </a:rPr>
              <a:t>amet</a:t>
            </a:r>
            <a:r>
              <a:rPr lang="en-GB" sz="2400" dirty="0">
                <a:solidFill>
                  <a:srgbClr val="454A6B"/>
                </a:solidFill>
                <a:latin typeface="Century Gothic" panose="020B0502020202020204" pitchFamily="34" charset="0"/>
              </a:rPr>
              <a:t>, </a:t>
            </a:r>
            <a:r>
              <a:rPr lang="en-GB" sz="2400" dirty="0" err="1">
                <a:solidFill>
                  <a:srgbClr val="454A6B"/>
                </a:solidFill>
                <a:latin typeface="Century Gothic" panose="020B0502020202020204" pitchFamily="34" charset="0"/>
              </a:rPr>
              <a:t>consectetur</a:t>
            </a:r>
            <a:r>
              <a:rPr lang="en-GB" sz="2400" dirty="0">
                <a:solidFill>
                  <a:srgbClr val="454A6B"/>
                </a:solidFill>
                <a:latin typeface="Century Gothic" panose="020B0502020202020204" pitchFamily="34" charset="0"/>
              </a:rPr>
              <a:t> </a:t>
            </a:r>
            <a:r>
              <a:rPr lang="en-GB" sz="2400" dirty="0" err="1">
                <a:solidFill>
                  <a:srgbClr val="454A6B"/>
                </a:solidFill>
                <a:latin typeface="Century Gothic" panose="020B0502020202020204" pitchFamily="34" charset="0"/>
              </a:rPr>
              <a:t>adipiscing</a:t>
            </a:r>
            <a:r>
              <a:rPr lang="en-GB" sz="2400" dirty="0">
                <a:solidFill>
                  <a:srgbClr val="454A6B"/>
                </a:solidFill>
                <a:latin typeface="Century Gothic" panose="020B0502020202020204" pitchFamily="34" charset="0"/>
              </a:rPr>
              <a:t> </a:t>
            </a:r>
            <a:r>
              <a:rPr lang="en-GB" sz="2400" dirty="0" err="1">
                <a:solidFill>
                  <a:srgbClr val="454A6B"/>
                </a:solidFill>
                <a:latin typeface="Century Gothic" panose="020B0502020202020204" pitchFamily="34" charset="0"/>
              </a:rPr>
              <a:t>elit</a:t>
            </a:r>
            <a:r>
              <a:rPr lang="en-GB" sz="2400" dirty="0">
                <a:solidFill>
                  <a:srgbClr val="454A6B"/>
                </a:solidFill>
                <a:latin typeface="Century Gothic" panose="020B0502020202020204" pitchFamily="34" charset="0"/>
              </a:rPr>
              <a:t>, </a:t>
            </a:r>
            <a:r>
              <a:rPr lang="en-GB" sz="2400" dirty="0" err="1">
                <a:solidFill>
                  <a:srgbClr val="454A6B"/>
                </a:solidFill>
                <a:latin typeface="Century Gothic" panose="020B0502020202020204" pitchFamily="34" charset="0"/>
              </a:rPr>
              <a:t>sed</a:t>
            </a:r>
            <a:r>
              <a:rPr lang="en-GB" sz="2400" dirty="0">
                <a:solidFill>
                  <a:srgbClr val="454A6B"/>
                </a:solidFill>
                <a:latin typeface="Century Gothic" panose="020B0502020202020204" pitchFamily="34" charset="0"/>
              </a:rPr>
              <a:t> do </a:t>
            </a:r>
            <a:r>
              <a:rPr lang="en-GB" sz="2400" dirty="0" err="1">
                <a:solidFill>
                  <a:srgbClr val="454A6B"/>
                </a:solidFill>
                <a:latin typeface="Century Gothic" panose="020B0502020202020204" pitchFamily="34" charset="0"/>
              </a:rPr>
              <a:t>eiusmod</a:t>
            </a:r>
            <a:r>
              <a:rPr lang="en-GB" sz="2400" dirty="0">
                <a:solidFill>
                  <a:srgbClr val="454A6B"/>
                </a:solidFill>
                <a:latin typeface="Century Gothic" panose="020B0502020202020204" pitchFamily="34" charset="0"/>
              </a:rPr>
              <a:t> </a:t>
            </a:r>
            <a:r>
              <a:rPr lang="en-GB" sz="2400" dirty="0" err="1">
                <a:solidFill>
                  <a:srgbClr val="454A6B"/>
                </a:solidFill>
                <a:latin typeface="Century Gothic" panose="020B0502020202020204" pitchFamily="34" charset="0"/>
              </a:rPr>
              <a:t>tempor</a:t>
            </a:r>
            <a:r>
              <a:rPr lang="en-GB" sz="2400" dirty="0">
                <a:solidFill>
                  <a:srgbClr val="454A6B"/>
                </a:solidFill>
                <a:latin typeface="Century Gothic" panose="020B0502020202020204" pitchFamily="34" charset="0"/>
              </a:rPr>
              <a:t> </a:t>
            </a:r>
            <a:r>
              <a:rPr lang="en-GB" sz="2400" dirty="0" err="1">
                <a:solidFill>
                  <a:srgbClr val="454A6B"/>
                </a:solidFill>
                <a:latin typeface="Century Gothic" panose="020B0502020202020204" pitchFamily="34" charset="0"/>
              </a:rPr>
              <a:t>incididunt</a:t>
            </a:r>
            <a:r>
              <a:rPr lang="en-GB" sz="2400" dirty="0">
                <a:solidFill>
                  <a:srgbClr val="454A6B"/>
                </a:solidFill>
                <a:latin typeface="Century Gothic" panose="020B0502020202020204" pitchFamily="34" charset="0"/>
              </a:rPr>
              <a:t> </a:t>
            </a:r>
            <a:r>
              <a:rPr lang="en-GB" sz="2400" dirty="0" err="1">
                <a:solidFill>
                  <a:srgbClr val="454A6B"/>
                </a:solidFill>
                <a:latin typeface="Century Gothic" panose="020B0502020202020204" pitchFamily="34" charset="0"/>
              </a:rPr>
              <a:t>ut</a:t>
            </a:r>
            <a:r>
              <a:rPr lang="en-GB" sz="2400" dirty="0">
                <a:solidFill>
                  <a:srgbClr val="454A6B"/>
                </a:solidFill>
                <a:latin typeface="Century Gothic" panose="020B0502020202020204" pitchFamily="34" charset="0"/>
              </a:rPr>
              <a:t> </a:t>
            </a:r>
            <a:r>
              <a:rPr lang="en-GB" sz="2400" dirty="0" err="1">
                <a:solidFill>
                  <a:srgbClr val="454A6B"/>
                </a:solidFill>
                <a:latin typeface="Century Gothic" panose="020B0502020202020204" pitchFamily="34" charset="0"/>
              </a:rPr>
              <a:t>labore</a:t>
            </a:r>
            <a:r>
              <a:rPr lang="en-GB" sz="2400" dirty="0">
                <a:solidFill>
                  <a:srgbClr val="454A6B"/>
                </a:solidFill>
                <a:latin typeface="Century Gothic" panose="020B0502020202020204" pitchFamily="34" charset="0"/>
              </a:rPr>
              <a:t> et dolore magna </a:t>
            </a:r>
            <a:r>
              <a:rPr lang="en-GB" sz="2400" dirty="0" err="1">
                <a:solidFill>
                  <a:srgbClr val="454A6B"/>
                </a:solidFill>
                <a:latin typeface="Century Gothic" panose="020B0502020202020204" pitchFamily="34" charset="0"/>
              </a:rPr>
              <a:t>aliqua</a:t>
            </a:r>
            <a:r>
              <a:rPr lang="en-GB" sz="2400" dirty="0">
                <a:solidFill>
                  <a:srgbClr val="454A6B"/>
                </a:solidFill>
                <a:latin typeface="Century Gothic" panose="020B0502020202020204" pitchFamily="34" charset="0"/>
              </a:rPr>
              <a:t>. Ut </a:t>
            </a:r>
            <a:r>
              <a:rPr lang="en-GB" sz="2400" dirty="0" err="1">
                <a:solidFill>
                  <a:srgbClr val="454A6B"/>
                </a:solidFill>
                <a:latin typeface="Century Gothic" panose="020B0502020202020204" pitchFamily="34" charset="0"/>
              </a:rPr>
              <a:t>enim</a:t>
            </a:r>
            <a:r>
              <a:rPr lang="en-GB" sz="2400" dirty="0">
                <a:solidFill>
                  <a:srgbClr val="454A6B"/>
                </a:solidFill>
                <a:latin typeface="Century Gothic" panose="020B0502020202020204" pitchFamily="34" charset="0"/>
              </a:rPr>
              <a:t> ad minim </a:t>
            </a:r>
            <a:r>
              <a:rPr lang="en-GB" sz="2400" dirty="0" err="1">
                <a:solidFill>
                  <a:srgbClr val="454A6B"/>
                </a:solidFill>
                <a:latin typeface="Century Gothic" panose="020B0502020202020204" pitchFamily="34" charset="0"/>
              </a:rPr>
              <a:t>veniam</a:t>
            </a:r>
            <a:endParaRPr lang="en-US" sz="2400" dirty="0">
              <a:solidFill>
                <a:srgbClr val="454A6B"/>
              </a:solidFill>
              <a:latin typeface="Century Gothic" panose="020B0502020202020204" pitchFamily="34" charset="0"/>
              <a:cs typeface="Arial" panose="020B0604020202020204" pitchFamily="34" charset="0"/>
            </a:endParaRPr>
          </a:p>
        </p:txBody>
      </p:sp>
      <p:pic>
        <p:nvPicPr>
          <p:cNvPr id="34" name="Picture 33" descr="A picture containing monitor&#10;&#10;Description automatically generated">
            <a:extLst>
              <a:ext uri="{FF2B5EF4-FFF2-40B4-BE49-F238E27FC236}">
                <a16:creationId xmlns:a16="http://schemas.microsoft.com/office/drawing/2014/main" id="{E38606F4-062E-154F-8956-F466B3EF9643}"/>
              </a:ext>
            </a:extLst>
          </p:cNvPr>
          <p:cNvPicPr>
            <a:picLocks noChangeAspect="1"/>
          </p:cNvPicPr>
          <p:nvPr/>
        </p:nvPicPr>
        <p:blipFill>
          <a:blip r:embed="rId2"/>
          <a:stretch>
            <a:fillRect/>
          </a:stretch>
        </p:blipFill>
        <p:spPr>
          <a:xfrm>
            <a:off x="10381289" y="6260250"/>
            <a:ext cx="1440001" cy="227040"/>
          </a:xfrm>
          <a:prstGeom prst="rect">
            <a:avLst/>
          </a:prstGeom>
        </p:spPr>
      </p:pic>
      <p:sp>
        <p:nvSpPr>
          <p:cNvPr id="6" name="Rectangle 5">
            <a:extLst>
              <a:ext uri="{FF2B5EF4-FFF2-40B4-BE49-F238E27FC236}">
                <a16:creationId xmlns:a16="http://schemas.microsoft.com/office/drawing/2014/main" id="{7367FEA3-1359-C14F-8F3E-7149E2D2F0D2}"/>
              </a:ext>
            </a:extLst>
          </p:cNvPr>
          <p:cNvSpPr/>
          <p:nvPr/>
        </p:nvSpPr>
        <p:spPr>
          <a:xfrm>
            <a:off x="0" y="0"/>
            <a:ext cx="6096000" cy="6858000"/>
          </a:xfrm>
          <a:prstGeom prst="rect">
            <a:avLst/>
          </a:prstGeom>
          <a:solidFill>
            <a:srgbClr val="021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21563"/>
              </a:solidFill>
              <a:highlight>
                <a:srgbClr val="FFFF00"/>
              </a:highlight>
            </a:endParaRPr>
          </a:p>
        </p:txBody>
      </p:sp>
      <p:sp>
        <p:nvSpPr>
          <p:cNvPr id="10" name="TextBox 9">
            <a:extLst>
              <a:ext uri="{FF2B5EF4-FFF2-40B4-BE49-F238E27FC236}">
                <a16:creationId xmlns:a16="http://schemas.microsoft.com/office/drawing/2014/main" id="{2A8E5D46-D437-1D43-82BC-A600F1B70677}"/>
              </a:ext>
            </a:extLst>
          </p:cNvPr>
          <p:cNvSpPr txBox="1"/>
          <p:nvPr/>
        </p:nvSpPr>
        <p:spPr>
          <a:xfrm>
            <a:off x="409589" y="439842"/>
            <a:ext cx="5381611" cy="1274195"/>
          </a:xfrm>
          <a:prstGeom prst="rect">
            <a:avLst/>
          </a:prstGeom>
          <a:noFill/>
        </p:spPr>
        <p:txBody>
          <a:bodyPr wrap="square" rtlCol="0">
            <a:spAutoFit/>
          </a:bodyPr>
          <a:lstStyle/>
          <a:p>
            <a:pPr>
              <a:lnSpc>
                <a:spcPct val="80000"/>
              </a:lnSpc>
            </a:pPr>
            <a:r>
              <a:rPr lang="en-US" sz="4800" b="1" spc="-80" dirty="0">
                <a:solidFill>
                  <a:schemeClr val="bg1"/>
                </a:solidFill>
                <a:latin typeface="Century Gothic" panose="020B0502020202020204" pitchFamily="34" charset="0"/>
              </a:rPr>
              <a:t>Title written</a:t>
            </a:r>
          </a:p>
          <a:p>
            <a:pPr>
              <a:lnSpc>
                <a:spcPct val="80000"/>
              </a:lnSpc>
            </a:pPr>
            <a:r>
              <a:rPr lang="en-US" sz="4800" b="1" spc="-80" dirty="0">
                <a:solidFill>
                  <a:srgbClr val="F55301"/>
                </a:solidFill>
                <a:latin typeface="Century Gothic" panose="020B0502020202020204" pitchFamily="34" charset="0"/>
              </a:rPr>
              <a:t>here</a:t>
            </a:r>
            <a:r>
              <a:rPr lang="en-US" sz="4800" b="1" spc="-80" dirty="0">
                <a:solidFill>
                  <a:schemeClr val="bg1"/>
                </a:solidFill>
                <a:latin typeface="Century Gothic" panose="020B0502020202020204" pitchFamily="34" charset="0"/>
              </a:rPr>
              <a:t> </a:t>
            </a:r>
          </a:p>
        </p:txBody>
      </p:sp>
      <p:sp>
        <p:nvSpPr>
          <p:cNvPr id="12" name="Content Placeholder 3">
            <a:extLst>
              <a:ext uri="{FF2B5EF4-FFF2-40B4-BE49-F238E27FC236}">
                <a16:creationId xmlns:a16="http://schemas.microsoft.com/office/drawing/2014/main" id="{1409A7EC-8F67-F64A-930A-32FF33351EB5}"/>
              </a:ext>
            </a:extLst>
          </p:cNvPr>
          <p:cNvSpPr txBox="1">
            <a:spLocks/>
          </p:cNvSpPr>
          <p:nvPr/>
        </p:nvSpPr>
        <p:spPr>
          <a:xfrm>
            <a:off x="511451" y="3984860"/>
            <a:ext cx="5157787" cy="2063129"/>
          </a:xfrm>
          <a:prstGeom prst="rect">
            <a:avLst/>
          </a:prstGeom>
        </p:spPr>
        <p:txBody>
          <a:bodyPr vert="horz"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5184DC"/>
              </a:buClr>
            </a:pPr>
            <a:r>
              <a:rPr lang="en-US" sz="1600" dirty="0">
                <a:solidFill>
                  <a:schemeClr val="bg1"/>
                </a:solidFill>
                <a:latin typeface="Century Gothic" panose="020B0502020202020204" pitchFamily="34" charset="0"/>
                <a:cs typeface="Arial" panose="020B0604020202020204" pitchFamily="34" charset="0"/>
              </a:rPr>
              <a:t>Introduction</a:t>
            </a:r>
          </a:p>
          <a:p>
            <a:pPr>
              <a:buClr>
                <a:srgbClr val="5184DC"/>
              </a:buClr>
            </a:pPr>
            <a:r>
              <a:rPr lang="en-US" sz="1600" dirty="0">
                <a:solidFill>
                  <a:schemeClr val="bg1"/>
                </a:solidFill>
                <a:latin typeface="Century Gothic" panose="020B0502020202020204" pitchFamily="34" charset="0"/>
                <a:cs typeface="Arial" panose="020B0604020202020204" pitchFamily="34" charset="0"/>
              </a:rPr>
              <a:t>Why a design system?</a:t>
            </a:r>
          </a:p>
          <a:p>
            <a:pPr>
              <a:buClr>
                <a:srgbClr val="5184DC"/>
              </a:buClr>
            </a:pPr>
            <a:r>
              <a:rPr lang="en-US" sz="1600" dirty="0">
                <a:solidFill>
                  <a:schemeClr val="bg1"/>
                </a:solidFill>
                <a:latin typeface="Century Gothic" panose="020B0502020202020204" pitchFamily="34" charset="0"/>
                <a:cs typeface="Arial" panose="020B0604020202020204" pitchFamily="34" charset="0"/>
              </a:rPr>
              <a:t>What is it?</a:t>
            </a:r>
          </a:p>
          <a:p>
            <a:pPr>
              <a:buClr>
                <a:srgbClr val="5184DC"/>
              </a:buClr>
            </a:pPr>
            <a:r>
              <a:rPr lang="en-US" sz="1600" dirty="0">
                <a:solidFill>
                  <a:schemeClr val="bg1"/>
                </a:solidFill>
                <a:latin typeface="Century Gothic" panose="020B0502020202020204" pitchFamily="34" charset="0"/>
                <a:cs typeface="Arial" panose="020B0604020202020204" pitchFamily="34" charset="0"/>
              </a:rPr>
              <a:t>Our design system</a:t>
            </a:r>
          </a:p>
          <a:p>
            <a:pPr>
              <a:buClr>
                <a:srgbClr val="5184DC"/>
              </a:buClr>
            </a:pPr>
            <a:r>
              <a:rPr lang="en-US" sz="1600" dirty="0">
                <a:solidFill>
                  <a:schemeClr val="bg1"/>
                </a:solidFill>
                <a:latin typeface="Century Gothic" panose="020B0502020202020204" pitchFamily="34" charset="0"/>
                <a:cs typeface="Arial" panose="020B0604020202020204" pitchFamily="34" charset="0"/>
              </a:rPr>
              <a:t>How will it be used?</a:t>
            </a:r>
          </a:p>
          <a:p>
            <a:pPr>
              <a:buClr>
                <a:srgbClr val="5184DC"/>
              </a:buClr>
            </a:pPr>
            <a:r>
              <a:rPr lang="en-US" sz="1600" dirty="0">
                <a:solidFill>
                  <a:schemeClr val="bg1"/>
                </a:solidFill>
                <a:latin typeface="Century Gothic" panose="020B0502020202020204" pitchFamily="34" charset="0"/>
                <a:cs typeface="Arial" panose="020B0604020202020204" pitchFamily="34" charset="0"/>
              </a:rPr>
              <a:t>How you can help</a:t>
            </a:r>
          </a:p>
        </p:txBody>
      </p:sp>
      <p:sp>
        <p:nvSpPr>
          <p:cNvPr id="14" name="Content Placeholder 3">
            <a:extLst>
              <a:ext uri="{FF2B5EF4-FFF2-40B4-BE49-F238E27FC236}">
                <a16:creationId xmlns:a16="http://schemas.microsoft.com/office/drawing/2014/main" id="{398EDA71-04DA-CF43-A184-4D0A252EEC73}"/>
              </a:ext>
            </a:extLst>
          </p:cNvPr>
          <p:cNvSpPr txBox="1">
            <a:spLocks/>
          </p:cNvSpPr>
          <p:nvPr/>
        </p:nvSpPr>
        <p:spPr>
          <a:xfrm>
            <a:off x="511451" y="2010916"/>
            <a:ext cx="5157787" cy="1569660"/>
          </a:xfrm>
          <a:prstGeom prst="rect">
            <a:avLst/>
          </a:prstGeom>
        </p:spPr>
        <p:txBody>
          <a:bodyPr vert="horz"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5184DC"/>
              </a:buClr>
              <a:buNone/>
            </a:pPr>
            <a:r>
              <a:rPr lang="en-GB" sz="2400" dirty="0">
                <a:solidFill>
                  <a:schemeClr val="bg1"/>
                </a:solidFill>
                <a:latin typeface="Century Gothic" panose="020B0502020202020204" pitchFamily="34" charset="0"/>
              </a:rPr>
              <a:t>This is an example of a paragraph written here. The colour is white because it is against a dark background.</a:t>
            </a:r>
            <a:endParaRPr lang="en-US" sz="2400" dirty="0">
              <a:solidFill>
                <a:schemeClr val="bg1"/>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1527793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1388698-DA8C-494B-B611-17F54F99E0A2}"/>
              </a:ext>
            </a:extLst>
          </p:cNvPr>
          <p:cNvSpPr>
            <a:spLocks noGrp="1"/>
          </p:cNvSpPr>
          <p:nvPr>
            <p:ph sz="half" idx="2"/>
          </p:nvPr>
        </p:nvSpPr>
        <p:spPr>
          <a:xfrm>
            <a:off x="511451" y="2489887"/>
            <a:ext cx="5157787" cy="1938992"/>
          </a:xfrm>
        </p:spPr>
        <p:txBody>
          <a:bodyPr anchor="t" anchorCtr="0">
            <a:spAutoFit/>
          </a:bodyPr>
          <a:lstStyle/>
          <a:p>
            <a:pPr marL="0" indent="0">
              <a:lnSpc>
                <a:spcPct val="100000"/>
              </a:lnSpc>
              <a:buClr>
                <a:srgbClr val="5184DC"/>
              </a:buClr>
              <a:buNone/>
            </a:pPr>
            <a:r>
              <a:rPr lang="en-GB" sz="2400" dirty="0">
                <a:solidFill>
                  <a:srgbClr val="454A6B"/>
                </a:solidFill>
                <a:latin typeface="Century Gothic" panose="020B0502020202020204" pitchFamily="34" charset="0"/>
              </a:rPr>
              <a:t>Lorem ipsum </a:t>
            </a:r>
            <a:r>
              <a:rPr lang="en-GB" sz="2400" dirty="0" err="1">
                <a:solidFill>
                  <a:srgbClr val="454A6B"/>
                </a:solidFill>
                <a:latin typeface="Century Gothic" panose="020B0502020202020204" pitchFamily="34" charset="0"/>
              </a:rPr>
              <a:t>dolor</a:t>
            </a:r>
            <a:r>
              <a:rPr lang="en-GB" sz="2400" dirty="0">
                <a:solidFill>
                  <a:srgbClr val="454A6B"/>
                </a:solidFill>
                <a:latin typeface="Century Gothic" panose="020B0502020202020204" pitchFamily="34" charset="0"/>
              </a:rPr>
              <a:t> sit </a:t>
            </a:r>
            <a:r>
              <a:rPr lang="en-GB" sz="2400" dirty="0" err="1">
                <a:solidFill>
                  <a:srgbClr val="454A6B"/>
                </a:solidFill>
                <a:latin typeface="Century Gothic" panose="020B0502020202020204" pitchFamily="34" charset="0"/>
              </a:rPr>
              <a:t>amet</a:t>
            </a:r>
            <a:r>
              <a:rPr lang="en-GB" sz="2400" dirty="0">
                <a:solidFill>
                  <a:srgbClr val="454A6B"/>
                </a:solidFill>
                <a:latin typeface="Century Gothic" panose="020B0502020202020204" pitchFamily="34" charset="0"/>
              </a:rPr>
              <a:t>, </a:t>
            </a:r>
            <a:r>
              <a:rPr lang="en-GB" sz="2400" dirty="0" err="1">
                <a:solidFill>
                  <a:srgbClr val="454A6B"/>
                </a:solidFill>
                <a:latin typeface="Century Gothic" panose="020B0502020202020204" pitchFamily="34" charset="0"/>
              </a:rPr>
              <a:t>consectetur</a:t>
            </a:r>
            <a:r>
              <a:rPr lang="en-GB" sz="2400" dirty="0">
                <a:solidFill>
                  <a:srgbClr val="454A6B"/>
                </a:solidFill>
                <a:latin typeface="Century Gothic" panose="020B0502020202020204" pitchFamily="34" charset="0"/>
              </a:rPr>
              <a:t> </a:t>
            </a:r>
            <a:r>
              <a:rPr lang="en-GB" sz="2400" dirty="0" err="1">
                <a:solidFill>
                  <a:srgbClr val="454A6B"/>
                </a:solidFill>
                <a:latin typeface="Century Gothic" panose="020B0502020202020204" pitchFamily="34" charset="0"/>
              </a:rPr>
              <a:t>adipiscing</a:t>
            </a:r>
            <a:r>
              <a:rPr lang="en-GB" sz="2400" dirty="0">
                <a:solidFill>
                  <a:srgbClr val="454A6B"/>
                </a:solidFill>
                <a:latin typeface="Century Gothic" panose="020B0502020202020204" pitchFamily="34" charset="0"/>
              </a:rPr>
              <a:t> </a:t>
            </a:r>
            <a:r>
              <a:rPr lang="en-GB" sz="2400" dirty="0" err="1">
                <a:solidFill>
                  <a:srgbClr val="454A6B"/>
                </a:solidFill>
                <a:latin typeface="Century Gothic" panose="020B0502020202020204" pitchFamily="34" charset="0"/>
              </a:rPr>
              <a:t>elit</a:t>
            </a:r>
            <a:r>
              <a:rPr lang="en-GB" sz="2400" dirty="0">
                <a:solidFill>
                  <a:srgbClr val="454A6B"/>
                </a:solidFill>
                <a:latin typeface="Century Gothic" panose="020B0502020202020204" pitchFamily="34" charset="0"/>
              </a:rPr>
              <a:t>, </a:t>
            </a:r>
            <a:r>
              <a:rPr lang="en-GB" sz="2400" dirty="0" err="1">
                <a:solidFill>
                  <a:srgbClr val="454A6B"/>
                </a:solidFill>
                <a:latin typeface="Century Gothic" panose="020B0502020202020204" pitchFamily="34" charset="0"/>
              </a:rPr>
              <a:t>sed</a:t>
            </a:r>
            <a:r>
              <a:rPr lang="en-GB" sz="2400" dirty="0">
                <a:solidFill>
                  <a:srgbClr val="454A6B"/>
                </a:solidFill>
                <a:latin typeface="Century Gothic" panose="020B0502020202020204" pitchFamily="34" charset="0"/>
              </a:rPr>
              <a:t> do </a:t>
            </a:r>
            <a:r>
              <a:rPr lang="en-GB" sz="2400" dirty="0" err="1">
                <a:solidFill>
                  <a:srgbClr val="454A6B"/>
                </a:solidFill>
                <a:latin typeface="Century Gothic" panose="020B0502020202020204" pitchFamily="34" charset="0"/>
              </a:rPr>
              <a:t>eiusmod</a:t>
            </a:r>
            <a:r>
              <a:rPr lang="en-GB" sz="2400" dirty="0">
                <a:solidFill>
                  <a:srgbClr val="454A6B"/>
                </a:solidFill>
                <a:latin typeface="Century Gothic" panose="020B0502020202020204" pitchFamily="34" charset="0"/>
              </a:rPr>
              <a:t> </a:t>
            </a:r>
            <a:r>
              <a:rPr lang="en-GB" sz="2400" dirty="0" err="1">
                <a:solidFill>
                  <a:srgbClr val="454A6B"/>
                </a:solidFill>
                <a:latin typeface="Century Gothic" panose="020B0502020202020204" pitchFamily="34" charset="0"/>
              </a:rPr>
              <a:t>tempor</a:t>
            </a:r>
            <a:r>
              <a:rPr lang="en-GB" sz="2400" dirty="0">
                <a:solidFill>
                  <a:srgbClr val="454A6B"/>
                </a:solidFill>
                <a:latin typeface="Century Gothic" panose="020B0502020202020204" pitchFamily="34" charset="0"/>
              </a:rPr>
              <a:t> </a:t>
            </a:r>
            <a:r>
              <a:rPr lang="en-GB" sz="2400" dirty="0" err="1">
                <a:solidFill>
                  <a:srgbClr val="454A6B"/>
                </a:solidFill>
                <a:latin typeface="Century Gothic" panose="020B0502020202020204" pitchFamily="34" charset="0"/>
              </a:rPr>
              <a:t>incididunt</a:t>
            </a:r>
            <a:r>
              <a:rPr lang="en-GB" sz="2400" dirty="0">
                <a:solidFill>
                  <a:srgbClr val="454A6B"/>
                </a:solidFill>
                <a:latin typeface="Century Gothic" panose="020B0502020202020204" pitchFamily="34" charset="0"/>
              </a:rPr>
              <a:t> </a:t>
            </a:r>
            <a:r>
              <a:rPr lang="en-GB" sz="2400" dirty="0" err="1">
                <a:solidFill>
                  <a:srgbClr val="454A6B"/>
                </a:solidFill>
                <a:latin typeface="Century Gothic" panose="020B0502020202020204" pitchFamily="34" charset="0"/>
              </a:rPr>
              <a:t>ut</a:t>
            </a:r>
            <a:r>
              <a:rPr lang="en-GB" sz="2400" dirty="0">
                <a:solidFill>
                  <a:srgbClr val="454A6B"/>
                </a:solidFill>
                <a:latin typeface="Century Gothic" panose="020B0502020202020204" pitchFamily="34" charset="0"/>
              </a:rPr>
              <a:t> </a:t>
            </a:r>
            <a:r>
              <a:rPr lang="en-GB" sz="2400" dirty="0" err="1">
                <a:solidFill>
                  <a:srgbClr val="454A6B"/>
                </a:solidFill>
                <a:latin typeface="Century Gothic" panose="020B0502020202020204" pitchFamily="34" charset="0"/>
              </a:rPr>
              <a:t>labore</a:t>
            </a:r>
            <a:r>
              <a:rPr lang="en-GB" sz="2400" dirty="0">
                <a:solidFill>
                  <a:srgbClr val="454A6B"/>
                </a:solidFill>
                <a:latin typeface="Century Gothic" panose="020B0502020202020204" pitchFamily="34" charset="0"/>
              </a:rPr>
              <a:t> et dolore magna </a:t>
            </a:r>
            <a:r>
              <a:rPr lang="en-GB" sz="2400" dirty="0" err="1">
                <a:solidFill>
                  <a:srgbClr val="454A6B"/>
                </a:solidFill>
                <a:latin typeface="Century Gothic" panose="020B0502020202020204" pitchFamily="34" charset="0"/>
              </a:rPr>
              <a:t>aliqua</a:t>
            </a:r>
            <a:r>
              <a:rPr lang="en-GB" sz="2400" dirty="0">
                <a:solidFill>
                  <a:srgbClr val="454A6B"/>
                </a:solidFill>
                <a:latin typeface="Century Gothic" panose="020B0502020202020204" pitchFamily="34" charset="0"/>
              </a:rPr>
              <a:t>. Ut </a:t>
            </a:r>
            <a:r>
              <a:rPr lang="en-GB" sz="2400" dirty="0" err="1">
                <a:solidFill>
                  <a:srgbClr val="454A6B"/>
                </a:solidFill>
                <a:latin typeface="Century Gothic" panose="020B0502020202020204" pitchFamily="34" charset="0"/>
              </a:rPr>
              <a:t>enim</a:t>
            </a:r>
            <a:r>
              <a:rPr lang="en-GB" sz="2400" dirty="0">
                <a:solidFill>
                  <a:srgbClr val="454A6B"/>
                </a:solidFill>
                <a:latin typeface="Century Gothic" panose="020B0502020202020204" pitchFamily="34" charset="0"/>
              </a:rPr>
              <a:t> ad minim </a:t>
            </a:r>
            <a:r>
              <a:rPr lang="en-GB" sz="2400" dirty="0" err="1">
                <a:solidFill>
                  <a:srgbClr val="454A6B"/>
                </a:solidFill>
                <a:latin typeface="Century Gothic" panose="020B0502020202020204" pitchFamily="34" charset="0"/>
              </a:rPr>
              <a:t>veniam</a:t>
            </a:r>
            <a:endParaRPr lang="en-US" sz="2400" dirty="0">
              <a:solidFill>
                <a:srgbClr val="454A6B"/>
              </a:solidFill>
              <a:latin typeface="Century Gothic" panose="020B0502020202020204" pitchFamily="34" charset="0"/>
              <a:cs typeface="Arial" panose="020B0604020202020204" pitchFamily="34" charset="0"/>
            </a:endParaRPr>
          </a:p>
        </p:txBody>
      </p:sp>
      <p:pic>
        <p:nvPicPr>
          <p:cNvPr id="34" name="Picture 33" descr="A picture containing monitor&#10;&#10;Description automatically generated">
            <a:extLst>
              <a:ext uri="{FF2B5EF4-FFF2-40B4-BE49-F238E27FC236}">
                <a16:creationId xmlns:a16="http://schemas.microsoft.com/office/drawing/2014/main" id="{E38606F4-062E-154F-8956-F466B3EF9643}"/>
              </a:ext>
            </a:extLst>
          </p:cNvPr>
          <p:cNvPicPr>
            <a:picLocks noChangeAspect="1"/>
          </p:cNvPicPr>
          <p:nvPr/>
        </p:nvPicPr>
        <p:blipFill>
          <a:blip r:embed="rId2"/>
          <a:stretch>
            <a:fillRect/>
          </a:stretch>
        </p:blipFill>
        <p:spPr>
          <a:xfrm>
            <a:off x="10381289" y="6260250"/>
            <a:ext cx="1440001" cy="227040"/>
          </a:xfrm>
          <a:prstGeom prst="rect">
            <a:avLst/>
          </a:prstGeom>
        </p:spPr>
      </p:pic>
      <p:sp>
        <p:nvSpPr>
          <p:cNvPr id="6" name="Rectangle 5">
            <a:extLst>
              <a:ext uri="{FF2B5EF4-FFF2-40B4-BE49-F238E27FC236}">
                <a16:creationId xmlns:a16="http://schemas.microsoft.com/office/drawing/2014/main" id="{7367FEA3-1359-C14F-8F3E-7149E2D2F0D2}"/>
              </a:ext>
            </a:extLst>
          </p:cNvPr>
          <p:cNvSpPr/>
          <p:nvPr/>
        </p:nvSpPr>
        <p:spPr>
          <a:xfrm>
            <a:off x="0" y="0"/>
            <a:ext cx="6096000" cy="6858000"/>
          </a:xfrm>
          <a:prstGeom prst="rect">
            <a:avLst/>
          </a:prstGeom>
          <a:solidFill>
            <a:srgbClr val="F2F9FC"/>
          </a:solidFill>
          <a:ln>
            <a:solidFill>
              <a:srgbClr val="F2F9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21563"/>
              </a:solidFill>
              <a:highlight>
                <a:srgbClr val="FFFF00"/>
              </a:highlight>
            </a:endParaRPr>
          </a:p>
        </p:txBody>
      </p:sp>
      <p:sp>
        <p:nvSpPr>
          <p:cNvPr id="10" name="TextBox 9">
            <a:extLst>
              <a:ext uri="{FF2B5EF4-FFF2-40B4-BE49-F238E27FC236}">
                <a16:creationId xmlns:a16="http://schemas.microsoft.com/office/drawing/2014/main" id="{2A8E5D46-D437-1D43-82BC-A600F1B70677}"/>
              </a:ext>
            </a:extLst>
          </p:cNvPr>
          <p:cNvSpPr txBox="1"/>
          <p:nvPr/>
        </p:nvSpPr>
        <p:spPr>
          <a:xfrm>
            <a:off x="409589" y="439842"/>
            <a:ext cx="5381611" cy="1274195"/>
          </a:xfrm>
          <a:prstGeom prst="rect">
            <a:avLst/>
          </a:prstGeom>
          <a:noFill/>
        </p:spPr>
        <p:txBody>
          <a:bodyPr wrap="square" rtlCol="0">
            <a:spAutoFit/>
          </a:bodyPr>
          <a:lstStyle/>
          <a:p>
            <a:pPr>
              <a:lnSpc>
                <a:spcPct val="80000"/>
              </a:lnSpc>
            </a:pPr>
            <a:r>
              <a:rPr lang="en-US" sz="4800" b="1" spc="-80" dirty="0">
                <a:solidFill>
                  <a:srgbClr val="021563"/>
                </a:solidFill>
                <a:latin typeface="Century Gothic" panose="020B0502020202020204" pitchFamily="34" charset="0"/>
              </a:rPr>
              <a:t>Title written</a:t>
            </a:r>
          </a:p>
          <a:p>
            <a:pPr>
              <a:lnSpc>
                <a:spcPct val="80000"/>
              </a:lnSpc>
            </a:pPr>
            <a:r>
              <a:rPr lang="en-US" sz="4800" b="1" spc="-80" dirty="0">
                <a:solidFill>
                  <a:srgbClr val="F55301"/>
                </a:solidFill>
                <a:latin typeface="Century Gothic" panose="020B0502020202020204" pitchFamily="34" charset="0"/>
              </a:rPr>
              <a:t>here</a:t>
            </a:r>
            <a:r>
              <a:rPr lang="en-US" sz="4800" b="1" spc="-80" dirty="0">
                <a:solidFill>
                  <a:schemeClr val="bg1"/>
                </a:solidFill>
                <a:latin typeface="Century Gothic" panose="020B0502020202020204" pitchFamily="34" charset="0"/>
              </a:rPr>
              <a:t> </a:t>
            </a:r>
          </a:p>
        </p:txBody>
      </p:sp>
      <p:sp>
        <p:nvSpPr>
          <p:cNvPr id="12" name="Content Placeholder 3">
            <a:extLst>
              <a:ext uri="{FF2B5EF4-FFF2-40B4-BE49-F238E27FC236}">
                <a16:creationId xmlns:a16="http://schemas.microsoft.com/office/drawing/2014/main" id="{1409A7EC-8F67-F64A-930A-32FF33351EB5}"/>
              </a:ext>
            </a:extLst>
          </p:cNvPr>
          <p:cNvSpPr txBox="1">
            <a:spLocks/>
          </p:cNvSpPr>
          <p:nvPr/>
        </p:nvSpPr>
        <p:spPr>
          <a:xfrm>
            <a:off x="511451" y="3984860"/>
            <a:ext cx="5157787" cy="2063129"/>
          </a:xfrm>
          <a:prstGeom prst="rect">
            <a:avLst/>
          </a:prstGeom>
        </p:spPr>
        <p:txBody>
          <a:bodyPr vert="horz"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5184DC"/>
              </a:buClr>
            </a:pPr>
            <a:r>
              <a:rPr lang="en-US" sz="1600" dirty="0">
                <a:latin typeface="Century Gothic" panose="020B0502020202020204" pitchFamily="34" charset="0"/>
                <a:cs typeface="Arial" panose="020B0604020202020204" pitchFamily="34" charset="0"/>
              </a:rPr>
              <a:t>Introduction</a:t>
            </a:r>
          </a:p>
          <a:p>
            <a:pPr>
              <a:buClr>
                <a:srgbClr val="5184DC"/>
              </a:buClr>
            </a:pPr>
            <a:r>
              <a:rPr lang="en-US" sz="1600" dirty="0">
                <a:latin typeface="Century Gothic" panose="020B0502020202020204" pitchFamily="34" charset="0"/>
                <a:cs typeface="Arial" panose="020B0604020202020204" pitchFamily="34" charset="0"/>
              </a:rPr>
              <a:t>Why a design system?</a:t>
            </a:r>
          </a:p>
          <a:p>
            <a:pPr>
              <a:buClr>
                <a:srgbClr val="5184DC"/>
              </a:buClr>
            </a:pPr>
            <a:r>
              <a:rPr lang="en-US" sz="1600" dirty="0">
                <a:latin typeface="Century Gothic" panose="020B0502020202020204" pitchFamily="34" charset="0"/>
                <a:cs typeface="Arial" panose="020B0604020202020204" pitchFamily="34" charset="0"/>
              </a:rPr>
              <a:t>What is it?</a:t>
            </a:r>
          </a:p>
          <a:p>
            <a:pPr>
              <a:buClr>
                <a:srgbClr val="5184DC"/>
              </a:buClr>
            </a:pPr>
            <a:r>
              <a:rPr lang="en-US" sz="1600" dirty="0">
                <a:latin typeface="Century Gothic" panose="020B0502020202020204" pitchFamily="34" charset="0"/>
                <a:cs typeface="Arial" panose="020B0604020202020204" pitchFamily="34" charset="0"/>
              </a:rPr>
              <a:t>Our design system</a:t>
            </a:r>
          </a:p>
          <a:p>
            <a:pPr>
              <a:buClr>
                <a:srgbClr val="5184DC"/>
              </a:buClr>
            </a:pPr>
            <a:r>
              <a:rPr lang="en-US" sz="1600" dirty="0">
                <a:latin typeface="Century Gothic" panose="020B0502020202020204" pitchFamily="34" charset="0"/>
                <a:cs typeface="Arial" panose="020B0604020202020204" pitchFamily="34" charset="0"/>
              </a:rPr>
              <a:t>How will it be used?</a:t>
            </a:r>
          </a:p>
          <a:p>
            <a:pPr>
              <a:buClr>
                <a:srgbClr val="5184DC"/>
              </a:buClr>
            </a:pPr>
            <a:r>
              <a:rPr lang="en-US" sz="1600" dirty="0">
                <a:latin typeface="Century Gothic" panose="020B0502020202020204" pitchFamily="34" charset="0"/>
                <a:cs typeface="Arial" panose="020B0604020202020204" pitchFamily="34" charset="0"/>
              </a:rPr>
              <a:t>How you can help</a:t>
            </a:r>
          </a:p>
        </p:txBody>
      </p:sp>
      <p:sp>
        <p:nvSpPr>
          <p:cNvPr id="14" name="Content Placeholder 3">
            <a:extLst>
              <a:ext uri="{FF2B5EF4-FFF2-40B4-BE49-F238E27FC236}">
                <a16:creationId xmlns:a16="http://schemas.microsoft.com/office/drawing/2014/main" id="{398EDA71-04DA-CF43-A184-4D0A252EEC73}"/>
              </a:ext>
            </a:extLst>
          </p:cNvPr>
          <p:cNvSpPr txBox="1">
            <a:spLocks/>
          </p:cNvSpPr>
          <p:nvPr/>
        </p:nvSpPr>
        <p:spPr>
          <a:xfrm>
            <a:off x="511451" y="2010916"/>
            <a:ext cx="5157787" cy="1569660"/>
          </a:xfrm>
          <a:prstGeom prst="rect">
            <a:avLst/>
          </a:prstGeom>
        </p:spPr>
        <p:txBody>
          <a:bodyPr vert="horz"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5184DC"/>
              </a:buClr>
              <a:buNone/>
            </a:pPr>
            <a:r>
              <a:rPr lang="en-GB" sz="2400" dirty="0">
                <a:latin typeface="Century Gothic" panose="020B0502020202020204" pitchFamily="34" charset="0"/>
              </a:rPr>
              <a:t>This is an example of a paragraph written here. The colour is white because it is against a dark background.</a:t>
            </a:r>
            <a:endParaRPr lang="en-US" sz="2400" dirty="0">
              <a:latin typeface="Century Gothic" panose="020B0502020202020204" pitchFamily="34" charset="0"/>
              <a:cs typeface="Arial" panose="020B0604020202020204" pitchFamily="34" charset="0"/>
            </a:endParaRPr>
          </a:p>
        </p:txBody>
      </p:sp>
      <p:sp>
        <p:nvSpPr>
          <p:cNvPr id="9" name="Content Placeholder 3">
            <a:extLst>
              <a:ext uri="{FF2B5EF4-FFF2-40B4-BE49-F238E27FC236}">
                <a16:creationId xmlns:a16="http://schemas.microsoft.com/office/drawing/2014/main" id="{00B1FE0A-5C50-9B4F-859B-582DC57CBB31}"/>
              </a:ext>
            </a:extLst>
          </p:cNvPr>
          <p:cNvSpPr txBox="1">
            <a:spLocks/>
          </p:cNvSpPr>
          <p:nvPr/>
        </p:nvSpPr>
        <p:spPr>
          <a:xfrm>
            <a:off x="6505589" y="1226086"/>
            <a:ext cx="5157787" cy="1143903"/>
          </a:xfrm>
          <a:prstGeom prst="rect">
            <a:avLst/>
          </a:prstGeom>
        </p:spPr>
        <p:txBody>
          <a:bodyPr vert="horz"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5184DC"/>
              </a:buClr>
              <a:buNone/>
            </a:pPr>
            <a:r>
              <a:rPr lang="en-GB" sz="3600" b="1" dirty="0">
                <a:latin typeface="Century Gothic" panose="020B0502020202020204" pitchFamily="34" charset="0"/>
              </a:rPr>
              <a:t>£ 100,000,000</a:t>
            </a:r>
          </a:p>
          <a:p>
            <a:pPr marL="0" indent="0">
              <a:lnSpc>
                <a:spcPct val="100000"/>
              </a:lnSpc>
              <a:buClr>
                <a:srgbClr val="5184DC"/>
              </a:buClr>
              <a:buNone/>
            </a:pPr>
            <a:r>
              <a:rPr lang="en-GB" sz="2400" dirty="0">
                <a:solidFill>
                  <a:srgbClr val="454A6B"/>
                </a:solidFill>
                <a:latin typeface="Century Gothic" panose="020B0502020202020204" pitchFamily="34" charset="0"/>
                <a:cs typeface="Arial" panose="020B0604020202020204" pitchFamily="34" charset="0"/>
              </a:rPr>
              <a:t>Lorem ipsum </a:t>
            </a:r>
            <a:r>
              <a:rPr lang="en-GB" sz="2400" dirty="0" err="1">
                <a:solidFill>
                  <a:srgbClr val="454A6B"/>
                </a:solidFill>
                <a:latin typeface="Century Gothic" panose="020B0502020202020204" pitchFamily="34" charset="0"/>
                <a:cs typeface="Arial" panose="020B0604020202020204" pitchFamily="34" charset="0"/>
              </a:rPr>
              <a:t>dolor</a:t>
            </a:r>
            <a:r>
              <a:rPr lang="en-GB" sz="2400" dirty="0">
                <a:solidFill>
                  <a:srgbClr val="454A6B"/>
                </a:solidFill>
                <a:latin typeface="Century Gothic" panose="020B0502020202020204" pitchFamily="34" charset="0"/>
                <a:cs typeface="Arial" panose="020B0604020202020204" pitchFamily="34" charset="0"/>
              </a:rPr>
              <a:t> sit </a:t>
            </a:r>
            <a:r>
              <a:rPr lang="en-GB" sz="2400" dirty="0" err="1">
                <a:solidFill>
                  <a:srgbClr val="454A6B"/>
                </a:solidFill>
                <a:latin typeface="Century Gothic" panose="020B0502020202020204" pitchFamily="34" charset="0"/>
                <a:cs typeface="Arial" panose="020B0604020202020204" pitchFamily="34" charset="0"/>
              </a:rPr>
              <a:t>amet</a:t>
            </a:r>
            <a:endParaRPr lang="en-GB" sz="2400" dirty="0">
              <a:solidFill>
                <a:srgbClr val="454A6B"/>
              </a:solidFill>
              <a:latin typeface="Century Gothic" panose="020B0502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FDC5900-FD9E-DA41-BE92-0AA45E99B293}"/>
              </a:ext>
            </a:extLst>
          </p:cNvPr>
          <p:cNvPicPr>
            <a:picLocks noChangeAspect="1"/>
          </p:cNvPicPr>
          <p:nvPr/>
        </p:nvPicPr>
        <p:blipFill>
          <a:blip r:embed="rId3"/>
          <a:stretch>
            <a:fillRect/>
          </a:stretch>
        </p:blipFill>
        <p:spPr>
          <a:xfrm>
            <a:off x="6529289" y="2791119"/>
            <a:ext cx="4572000" cy="3048000"/>
          </a:xfrm>
          <a:prstGeom prst="rect">
            <a:avLst/>
          </a:prstGeom>
        </p:spPr>
      </p:pic>
    </p:spTree>
    <p:extLst>
      <p:ext uri="{BB962C8B-B14F-4D97-AF65-F5344CB8AC3E}">
        <p14:creationId xmlns:p14="http://schemas.microsoft.com/office/powerpoint/2010/main" val="1128654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monitor&#10;&#10;Description automatically generated">
            <a:extLst>
              <a:ext uri="{FF2B5EF4-FFF2-40B4-BE49-F238E27FC236}">
                <a16:creationId xmlns:a16="http://schemas.microsoft.com/office/drawing/2014/main" id="{E38606F4-062E-154F-8956-F466B3EF9643}"/>
              </a:ext>
            </a:extLst>
          </p:cNvPr>
          <p:cNvPicPr>
            <a:picLocks noChangeAspect="1"/>
          </p:cNvPicPr>
          <p:nvPr/>
        </p:nvPicPr>
        <p:blipFill>
          <a:blip r:embed="rId2"/>
          <a:stretch>
            <a:fillRect/>
          </a:stretch>
        </p:blipFill>
        <p:spPr>
          <a:xfrm>
            <a:off x="10381289" y="6260250"/>
            <a:ext cx="1440001" cy="227040"/>
          </a:xfrm>
          <a:prstGeom prst="rect">
            <a:avLst/>
          </a:prstGeom>
        </p:spPr>
      </p:pic>
      <p:sp>
        <p:nvSpPr>
          <p:cNvPr id="10" name="TextBox 9">
            <a:extLst>
              <a:ext uri="{FF2B5EF4-FFF2-40B4-BE49-F238E27FC236}">
                <a16:creationId xmlns:a16="http://schemas.microsoft.com/office/drawing/2014/main" id="{2A8E5D46-D437-1D43-82BC-A600F1B70677}"/>
              </a:ext>
            </a:extLst>
          </p:cNvPr>
          <p:cNvSpPr txBox="1"/>
          <p:nvPr/>
        </p:nvSpPr>
        <p:spPr>
          <a:xfrm>
            <a:off x="409589" y="439842"/>
            <a:ext cx="5381611" cy="1274195"/>
          </a:xfrm>
          <a:prstGeom prst="rect">
            <a:avLst/>
          </a:prstGeom>
          <a:noFill/>
        </p:spPr>
        <p:txBody>
          <a:bodyPr wrap="square" rtlCol="0">
            <a:spAutoFit/>
          </a:bodyPr>
          <a:lstStyle/>
          <a:p>
            <a:pPr>
              <a:lnSpc>
                <a:spcPct val="80000"/>
              </a:lnSpc>
            </a:pPr>
            <a:r>
              <a:rPr lang="en-US" sz="4800" b="1" spc="-80" dirty="0">
                <a:solidFill>
                  <a:srgbClr val="021563"/>
                </a:solidFill>
                <a:latin typeface="Century Gothic" panose="020B0502020202020204" pitchFamily="34" charset="0"/>
              </a:rPr>
              <a:t>Title written</a:t>
            </a:r>
          </a:p>
          <a:p>
            <a:pPr>
              <a:lnSpc>
                <a:spcPct val="80000"/>
              </a:lnSpc>
            </a:pPr>
            <a:r>
              <a:rPr lang="en-US" sz="4800" b="1" spc="-80" dirty="0">
                <a:solidFill>
                  <a:srgbClr val="F55301"/>
                </a:solidFill>
                <a:latin typeface="Century Gothic" panose="020B0502020202020204" pitchFamily="34" charset="0"/>
              </a:rPr>
              <a:t>here</a:t>
            </a:r>
            <a:r>
              <a:rPr lang="en-US" sz="4800" b="1" spc="-80" dirty="0">
                <a:solidFill>
                  <a:schemeClr val="bg1"/>
                </a:solidFill>
                <a:latin typeface="Century Gothic" panose="020B0502020202020204" pitchFamily="34" charset="0"/>
              </a:rPr>
              <a:t> </a:t>
            </a:r>
          </a:p>
        </p:txBody>
      </p:sp>
      <p:sp>
        <p:nvSpPr>
          <p:cNvPr id="12" name="Content Placeholder 3">
            <a:extLst>
              <a:ext uri="{FF2B5EF4-FFF2-40B4-BE49-F238E27FC236}">
                <a16:creationId xmlns:a16="http://schemas.microsoft.com/office/drawing/2014/main" id="{1409A7EC-8F67-F64A-930A-32FF33351EB5}"/>
              </a:ext>
            </a:extLst>
          </p:cNvPr>
          <p:cNvSpPr txBox="1">
            <a:spLocks/>
          </p:cNvSpPr>
          <p:nvPr/>
        </p:nvSpPr>
        <p:spPr>
          <a:xfrm>
            <a:off x="511451" y="3984860"/>
            <a:ext cx="5157787" cy="1013611"/>
          </a:xfrm>
          <a:prstGeom prst="rect">
            <a:avLst/>
          </a:prstGeom>
        </p:spPr>
        <p:txBody>
          <a:bodyPr vert="horz"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5184DC"/>
              </a:buClr>
            </a:pPr>
            <a:r>
              <a:rPr lang="en-US" sz="1600" dirty="0">
                <a:latin typeface="Century Gothic" panose="020B0502020202020204" pitchFamily="34" charset="0"/>
                <a:cs typeface="Arial" panose="020B0604020202020204" pitchFamily="34" charset="0"/>
              </a:rPr>
              <a:t>Introduction</a:t>
            </a:r>
          </a:p>
          <a:p>
            <a:pPr>
              <a:buClr>
                <a:srgbClr val="5184DC"/>
              </a:buClr>
            </a:pPr>
            <a:r>
              <a:rPr lang="en-US" sz="1600" dirty="0">
                <a:latin typeface="Century Gothic" panose="020B0502020202020204" pitchFamily="34" charset="0"/>
                <a:cs typeface="Arial" panose="020B0604020202020204" pitchFamily="34" charset="0"/>
              </a:rPr>
              <a:t>Why a design system?</a:t>
            </a:r>
          </a:p>
          <a:p>
            <a:pPr>
              <a:buClr>
                <a:srgbClr val="5184DC"/>
              </a:buClr>
            </a:pPr>
            <a:r>
              <a:rPr lang="en-US" sz="1600" dirty="0">
                <a:latin typeface="Century Gothic" panose="020B0502020202020204" pitchFamily="34" charset="0"/>
                <a:cs typeface="Arial" panose="020B0604020202020204" pitchFamily="34" charset="0"/>
              </a:rPr>
              <a:t>What is it?</a:t>
            </a:r>
          </a:p>
        </p:txBody>
      </p:sp>
      <p:sp>
        <p:nvSpPr>
          <p:cNvPr id="14" name="Content Placeholder 3">
            <a:extLst>
              <a:ext uri="{FF2B5EF4-FFF2-40B4-BE49-F238E27FC236}">
                <a16:creationId xmlns:a16="http://schemas.microsoft.com/office/drawing/2014/main" id="{398EDA71-04DA-CF43-A184-4D0A252EEC73}"/>
              </a:ext>
            </a:extLst>
          </p:cNvPr>
          <p:cNvSpPr txBox="1">
            <a:spLocks/>
          </p:cNvSpPr>
          <p:nvPr/>
        </p:nvSpPr>
        <p:spPr>
          <a:xfrm>
            <a:off x="511451" y="2010916"/>
            <a:ext cx="5157787" cy="1569660"/>
          </a:xfrm>
          <a:prstGeom prst="rect">
            <a:avLst/>
          </a:prstGeom>
        </p:spPr>
        <p:txBody>
          <a:bodyPr vert="horz"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5184DC"/>
              </a:buClr>
              <a:buNone/>
            </a:pPr>
            <a:r>
              <a:rPr lang="en-GB" sz="2400" dirty="0">
                <a:latin typeface="Century Gothic" panose="020B0502020202020204" pitchFamily="34" charset="0"/>
              </a:rPr>
              <a:t>This is an example of a paragraph written here. The colour is white because it is against a dark background.</a:t>
            </a:r>
            <a:endParaRPr lang="en-US" sz="2400" dirty="0">
              <a:latin typeface="Century Gothic" panose="020B0502020202020204" pitchFamily="34" charset="0"/>
              <a:cs typeface="Arial" panose="020B0604020202020204" pitchFamily="34" charset="0"/>
            </a:endParaRPr>
          </a:p>
        </p:txBody>
      </p:sp>
      <p:graphicFrame>
        <p:nvGraphicFramePr>
          <p:cNvPr id="11" name="Content Placeholder 7">
            <a:extLst>
              <a:ext uri="{FF2B5EF4-FFF2-40B4-BE49-F238E27FC236}">
                <a16:creationId xmlns:a16="http://schemas.microsoft.com/office/drawing/2014/main" id="{4D60A301-670E-9243-B3DC-CFCEB6561BD6}"/>
              </a:ext>
            </a:extLst>
          </p:cNvPr>
          <p:cNvGraphicFramePr>
            <a:graphicFrameLocks/>
          </p:cNvGraphicFramePr>
          <p:nvPr>
            <p:extLst>
              <p:ext uri="{D42A27DB-BD31-4B8C-83A1-F6EECF244321}">
                <p14:modId xmlns:p14="http://schemas.microsoft.com/office/powerpoint/2010/main" val="1686774125"/>
              </p:ext>
            </p:extLst>
          </p:nvPr>
        </p:nvGraphicFramePr>
        <p:xfrm>
          <a:off x="5693009" y="1005902"/>
          <a:ext cx="5676624" cy="4906961"/>
        </p:xfrm>
        <a:graphic>
          <a:graphicData uri="http://schemas.openxmlformats.org/drawingml/2006/table">
            <a:tbl>
              <a:tblPr firstRow="1" bandRow="1">
                <a:tableStyleId>{5C22544A-7EE6-4342-B048-85BDC9FD1C3A}</a:tableStyleId>
              </a:tblPr>
              <a:tblGrid>
                <a:gridCol w="1419156">
                  <a:extLst>
                    <a:ext uri="{9D8B030D-6E8A-4147-A177-3AD203B41FA5}">
                      <a16:colId xmlns:a16="http://schemas.microsoft.com/office/drawing/2014/main" val="20000"/>
                    </a:ext>
                  </a:extLst>
                </a:gridCol>
                <a:gridCol w="1419156">
                  <a:extLst>
                    <a:ext uri="{9D8B030D-6E8A-4147-A177-3AD203B41FA5}">
                      <a16:colId xmlns:a16="http://schemas.microsoft.com/office/drawing/2014/main" val="20001"/>
                    </a:ext>
                  </a:extLst>
                </a:gridCol>
                <a:gridCol w="1419156">
                  <a:extLst>
                    <a:ext uri="{9D8B030D-6E8A-4147-A177-3AD203B41FA5}">
                      <a16:colId xmlns:a16="http://schemas.microsoft.com/office/drawing/2014/main" val="20002"/>
                    </a:ext>
                  </a:extLst>
                </a:gridCol>
                <a:gridCol w="1419156">
                  <a:extLst>
                    <a:ext uri="{9D8B030D-6E8A-4147-A177-3AD203B41FA5}">
                      <a16:colId xmlns:a16="http://schemas.microsoft.com/office/drawing/2014/main" val="20003"/>
                    </a:ext>
                  </a:extLst>
                </a:gridCol>
              </a:tblGrid>
              <a:tr h="605649">
                <a:tc>
                  <a:txBody>
                    <a:bodyPr/>
                    <a:lstStyle/>
                    <a:p>
                      <a:r>
                        <a:rPr lang="en-GB" sz="1500" cap="all" baseline="0" dirty="0">
                          <a:solidFill>
                            <a:schemeClr val="tx1"/>
                          </a:solidFill>
                          <a:latin typeface="Century Gothic" panose="020B0502020202020204" pitchFamily="34" charset="0"/>
                          <a:cs typeface="Arial" panose="020B0604020202020204" pitchFamily="34" charset="0"/>
                        </a:rPr>
                        <a:t>COLUMN HEADING</a:t>
                      </a:r>
                    </a:p>
                  </a:txBody>
                  <a:tcPr marL="0" marR="114952" marT="57476" marB="57476">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1008126" rtl="0" eaLnBrk="1" fontAlgn="auto" latinLnBrk="0" hangingPunct="1">
                        <a:lnSpc>
                          <a:spcPct val="100000"/>
                        </a:lnSpc>
                        <a:spcBef>
                          <a:spcPts val="0"/>
                        </a:spcBef>
                        <a:spcAft>
                          <a:spcPts val="0"/>
                        </a:spcAft>
                        <a:buClrTx/>
                        <a:buSzTx/>
                        <a:buFontTx/>
                        <a:buNone/>
                        <a:tabLst/>
                        <a:defRPr/>
                      </a:pPr>
                      <a:r>
                        <a:rPr kumimoji="0" lang="en-GB" sz="1500" b="1" i="0" u="none" strike="noStrike" kern="1200" cap="all"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COLUMN HEADING</a:t>
                      </a:r>
                    </a:p>
                  </a:txBody>
                  <a:tcPr marL="114952" marR="0" marT="57476" marB="57476">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1008126" rtl="0" eaLnBrk="1" fontAlgn="auto" latinLnBrk="0" hangingPunct="1">
                        <a:lnSpc>
                          <a:spcPct val="100000"/>
                        </a:lnSpc>
                        <a:spcBef>
                          <a:spcPts val="0"/>
                        </a:spcBef>
                        <a:spcAft>
                          <a:spcPts val="0"/>
                        </a:spcAft>
                        <a:buClrTx/>
                        <a:buSzTx/>
                        <a:buFontTx/>
                        <a:buNone/>
                        <a:tabLst/>
                        <a:defRPr/>
                      </a:pPr>
                      <a:r>
                        <a:rPr kumimoji="0" lang="en-GB" sz="1500" b="1" i="0" u="none" strike="noStrike" kern="1200" cap="all"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COLUMN HEADING</a:t>
                      </a:r>
                    </a:p>
                  </a:txBody>
                  <a:tcPr marL="114952" marR="0" marT="57476" marB="57476">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1008126" rtl="0" eaLnBrk="1" fontAlgn="auto" latinLnBrk="0" hangingPunct="1">
                        <a:lnSpc>
                          <a:spcPct val="100000"/>
                        </a:lnSpc>
                        <a:spcBef>
                          <a:spcPts val="0"/>
                        </a:spcBef>
                        <a:spcAft>
                          <a:spcPts val="0"/>
                        </a:spcAft>
                        <a:buClrTx/>
                        <a:buSzTx/>
                        <a:buFontTx/>
                        <a:buNone/>
                        <a:tabLst/>
                        <a:defRPr/>
                      </a:pPr>
                      <a:r>
                        <a:rPr kumimoji="0" lang="en-GB" sz="1500" b="1" i="0" u="none" strike="noStrike" kern="1200" cap="all" spc="0" normalizeH="0" baseline="0" noProof="0" dirty="0">
                          <a:ln>
                            <a:noFill/>
                          </a:ln>
                          <a:solidFill>
                            <a:schemeClr val="tx1"/>
                          </a:solidFill>
                          <a:effectLst/>
                          <a:uLnTx/>
                          <a:uFillTx/>
                          <a:latin typeface="Century Gothic" panose="020B0502020202020204" pitchFamily="34" charset="0"/>
                          <a:ea typeface="+mn-ea"/>
                          <a:cs typeface="Arial" panose="020B0604020202020204" pitchFamily="34" charset="0"/>
                        </a:rPr>
                        <a:t>COLUMN HEADING</a:t>
                      </a:r>
                    </a:p>
                  </a:txBody>
                  <a:tcPr marL="114952" marR="0" marT="57476" marB="57476">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537664">
                <a:tc>
                  <a:txBody>
                    <a:bodyPr/>
                    <a:lstStyle/>
                    <a:p>
                      <a:r>
                        <a:rPr lang="en-GB" sz="1500" cap="none" baseline="0" dirty="0">
                          <a:solidFill>
                            <a:schemeClr val="tx1"/>
                          </a:solidFill>
                          <a:latin typeface="Century Gothic" panose="020B0502020202020204" pitchFamily="34" charset="0"/>
                          <a:cs typeface="Arial" panose="020B0604020202020204" pitchFamily="34" charset="0"/>
                        </a:rPr>
                        <a:t>Text</a:t>
                      </a:r>
                    </a:p>
                  </a:txBody>
                  <a:tcPr marL="0" marR="114952" marT="57476" marB="57476"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GB" sz="1500" baseline="0" dirty="0">
                          <a:solidFill>
                            <a:schemeClr val="tx1"/>
                          </a:solidFill>
                          <a:latin typeface="Century Gothic" panose="020B0502020202020204" pitchFamily="34" charset="0"/>
                          <a:cs typeface="Arial" panose="020B0604020202020204" pitchFamily="34" charset="0"/>
                        </a:rPr>
                        <a:t>xx</a:t>
                      </a:r>
                    </a:p>
                  </a:txBody>
                  <a:tcPr marL="114952" marR="0" marT="57476" marB="57476"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1008126"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xx</a:t>
                      </a:r>
                    </a:p>
                  </a:txBody>
                  <a:tcPr marL="114952" marR="0" marT="57476" marB="57476"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1008126"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Arial" panose="020B0604020202020204" pitchFamily="34" charset="0"/>
                        </a:rPr>
                        <a:t>xx</a:t>
                      </a:r>
                    </a:p>
                  </a:txBody>
                  <a:tcPr marL="114952" marR="0" marT="57476" marB="57476"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37664">
                <a:tc>
                  <a:txBody>
                    <a:bodyPr/>
                    <a:lstStyle/>
                    <a:p>
                      <a:r>
                        <a:rPr lang="en-GB" sz="1500" cap="none" baseline="0" dirty="0">
                          <a:solidFill>
                            <a:schemeClr val="tx1"/>
                          </a:solidFill>
                          <a:latin typeface="Century Gothic" panose="020B0502020202020204" pitchFamily="34" charset="0"/>
                          <a:cs typeface="Arial" panose="020B0604020202020204" pitchFamily="34" charset="0"/>
                        </a:rPr>
                        <a:t>Text</a:t>
                      </a:r>
                    </a:p>
                  </a:txBody>
                  <a:tcPr marL="0" marR="114952" marT="57476" marB="57476"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1008126"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xx</a:t>
                      </a:r>
                    </a:p>
                  </a:txBody>
                  <a:tcPr marL="114952" marR="0" marT="57476" marB="57476"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1008126"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xx</a:t>
                      </a:r>
                    </a:p>
                  </a:txBody>
                  <a:tcPr marL="114952" marR="0" marT="57476" marB="57476"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1008126"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Arial" panose="020B0604020202020204" pitchFamily="34" charset="0"/>
                        </a:rPr>
                        <a:t>xx</a:t>
                      </a:r>
                    </a:p>
                  </a:txBody>
                  <a:tcPr marL="114952" marR="0" marT="57476" marB="57476"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37664">
                <a:tc>
                  <a:txBody>
                    <a:bodyPr/>
                    <a:lstStyle/>
                    <a:p>
                      <a:r>
                        <a:rPr lang="en-GB" sz="1500" cap="none" baseline="0" dirty="0">
                          <a:solidFill>
                            <a:schemeClr val="tx1"/>
                          </a:solidFill>
                          <a:latin typeface="Century Gothic" panose="020B0502020202020204" pitchFamily="34" charset="0"/>
                          <a:cs typeface="Arial" panose="020B0604020202020204" pitchFamily="34" charset="0"/>
                        </a:rPr>
                        <a:t>Text</a:t>
                      </a:r>
                    </a:p>
                  </a:txBody>
                  <a:tcPr marL="0" marR="114952" marT="57476" marB="57476"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1008126"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xx</a:t>
                      </a:r>
                    </a:p>
                  </a:txBody>
                  <a:tcPr marL="114952" marR="0" marT="57476" marB="57476"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1008126"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xx</a:t>
                      </a:r>
                    </a:p>
                  </a:txBody>
                  <a:tcPr marL="114952" marR="0" marT="57476" marB="57476"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1008126"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Arial" panose="020B0604020202020204" pitchFamily="34" charset="0"/>
                        </a:rPr>
                        <a:t>xx</a:t>
                      </a:r>
                    </a:p>
                  </a:txBody>
                  <a:tcPr marL="114952" marR="0" marT="57476" marB="57476"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37664">
                <a:tc>
                  <a:txBody>
                    <a:bodyPr/>
                    <a:lstStyle/>
                    <a:p>
                      <a:r>
                        <a:rPr lang="en-GB" sz="1500" cap="none" baseline="0" dirty="0">
                          <a:solidFill>
                            <a:schemeClr val="tx1"/>
                          </a:solidFill>
                          <a:latin typeface="Century Gothic" panose="020B0502020202020204" pitchFamily="34" charset="0"/>
                          <a:cs typeface="Arial" panose="020B0604020202020204" pitchFamily="34" charset="0"/>
                        </a:rPr>
                        <a:t>Text</a:t>
                      </a:r>
                    </a:p>
                  </a:txBody>
                  <a:tcPr marL="0" marR="114952" marT="57476" marB="57476"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1008126"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a:ln>
                            <a:noFill/>
                          </a:ln>
                          <a:solidFill>
                            <a:prstClr val="black"/>
                          </a:solidFill>
                          <a:effectLst/>
                          <a:uLnTx/>
                          <a:uFillTx/>
                          <a:latin typeface="Century Gothic" panose="020B0502020202020204" pitchFamily="34" charset="0"/>
                          <a:ea typeface="+mn-ea"/>
                          <a:cs typeface="Arial" panose="020B0604020202020204" pitchFamily="34" charset="0"/>
                        </a:rPr>
                        <a:t>xx</a:t>
                      </a:r>
                      <a:endParaRPr kumimoji="0" lang="en-GB" sz="15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endParaRPr>
                    </a:p>
                  </a:txBody>
                  <a:tcPr marL="114952" marR="0" marT="57476" marB="57476"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1008126"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xx</a:t>
                      </a:r>
                    </a:p>
                  </a:txBody>
                  <a:tcPr marL="114952" marR="0" marT="57476" marB="57476"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1008126"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Arial" panose="020B0604020202020204" pitchFamily="34" charset="0"/>
                        </a:rPr>
                        <a:t>xx</a:t>
                      </a:r>
                    </a:p>
                  </a:txBody>
                  <a:tcPr marL="114952" marR="0" marT="57476" marB="57476"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37664">
                <a:tc>
                  <a:txBody>
                    <a:bodyPr/>
                    <a:lstStyle/>
                    <a:p>
                      <a:r>
                        <a:rPr lang="en-GB" sz="1500" cap="none" baseline="0" dirty="0">
                          <a:solidFill>
                            <a:schemeClr val="tx1"/>
                          </a:solidFill>
                          <a:latin typeface="Century Gothic" panose="020B0502020202020204" pitchFamily="34" charset="0"/>
                          <a:cs typeface="Arial" panose="020B0604020202020204" pitchFamily="34" charset="0"/>
                        </a:rPr>
                        <a:t>Text</a:t>
                      </a:r>
                    </a:p>
                  </a:txBody>
                  <a:tcPr marL="0" marR="114952" marT="57476" marB="57476"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1008126"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a:ln>
                            <a:noFill/>
                          </a:ln>
                          <a:solidFill>
                            <a:prstClr val="black"/>
                          </a:solidFill>
                          <a:effectLst/>
                          <a:uLnTx/>
                          <a:uFillTx/>
                          <a:latin typeface="Century Gothic" panose="020B0502020202020204" pitchFamily="34" charset="0"/>
                          <a:ea typeface="+mn-ea"/>
                          <a:cs typeface="Arial" panose="020B0604020202020204" pitchFamily="34" charset="0"/>
                        </a:rPr>
                        <a:t>xx</a:t>
                      </a:r>
                      <a:endParaRPr kumimoji="0" lang="en-GB" sz="15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endParaRPr>
                    </a:p>
                  </a:txBody>
                  <a:tcPr marL="114952" marR="0" marT="57476" marB="57476"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1008126"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xx</a:t>
                      </a:r>
                    </a:p>
                  </a:txBody>
                  <a:tcPr marL="114952" marR="0" marT="57476" marB="57476"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1008126"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Arial" panose="020B0604020202020204" pitchFamily="34" charset="0"/>
                        </a:rPr>
                        <a:t>xx</a:t>
                      </a:r>
                    </a:p>
                  </a:txBody>
                  <a:tcPr marL="114952" marR="0" marT="57476" marB="57476"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537664">
                <a:tc>
                  <a:txBody>
                    <a:bodyPr/>
                    <a:lstStyle/>
                    <a:p>
                      <a:r>
                        <a:rPr lang="en-GB" sz="1500" cap="none" baseline="0" dirty="0">
                          <a:solidFill>
                            <a:schemeClr val="tx1"/>
                          </a:solidFill>
                          <a:latin typeface="Century Gothic" panose="020B0502020202020204" pitchFamily="34" charset="0"/>
                          <a:cs typeface="Arial" panose="020B0604020202020204" pitchFamily="34" charset="0"/>
                        </a:rPr>
                        <a:t>Text</a:t>
                      </a:r>
                    </a:p>
                  </a:txBody>
                  <a:tcPr marL="0" marR="114952" marT="57476" marB="57476"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1008126"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a:ln>
                            <a:noFill/>
                          </a:ln>
                          <a:solidFill>
                            <a:prstClr val="black"/>
                          </a:solidFill>
                          <a:effectLst/>
                          <a:uLnTx/>
                          <a:uFillTx/>
                          <a:latin typeface="Century Gothic" panose="020B0502020202020204" pitchFamily="34" charset="0"/>
                          <a:ea typeface="+mn-ea"/>
                          <a:cs typeface="Arial" panose="020B0604020202020204" pitchFamily="34" charset="0"/>
                        </a:rPr>
                        <a:t>xx</a:t>
                      </a:r>
                      <a:endParaRPr kumimoji="0" lang="en-GB" sz="15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endParaRPr>
                    </a:p>
                  </a:txBody>
                  <a:tcPr marL="114952" marR="0" marT="57476" marB="57476"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1008126"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a:ln>
                            <a:noFill/>
                          </a:ln>
                          <a:solidFill>
                            <a:prstClr val="black"/>
                          </a:solidFill>
                          <a:effectLst/>
                          <a:uLnTx/>
                          <a:uFillTx/>
                          <a:latin typeface="Century Gothic" panose="020B0502020202020204" pitchFamily="34" charset="0"/>
                          <a:ea typeface="+mn-ea"/>
                          <a:cs typeface="Arial" panose="020B0604020202020204" pitchFamily="34" charset="0"/>
                        </a:rPr>
                        <a:t>xx</a:t>
                      </a:r>
                      <a:endParaRPr kumimoji="0" lang="en-GB" sz="15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endParaRPr>
                    </a:p>
                  </a:txBody>
                  <a:tcPr marL="114952" marR="0" marT="57476" marB="57476"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1008126"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Arial" panose="020B0604020202020204" pitchFamily="34" charset="0"/>
                        </a:rPr>
                        <a:t>xx</a:t>
                      </a:r>
                    </a:p>
                  </a:txBody>
                  <a:tcPr marL="114952" marR="0" marT="57476" marB="57476"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537664">
                <a:tc>
                  <a:txBody>
                    <a:bodyPr/>
                    <a:lstStyle/>
                    <a:p>
                      <a:r>
                        <a:rPr lang="en-GB" sz="1500" cap="none" baseline="0" dirty="0">
                          <a:solidFill>
                            <a:schemeClr val="tx1"/>
                          </a:solidFill>
                          <a:latin typeface="Century Gothic" panose="020B0502020202020204" pitchFamily="34" charset="0"/>
                          <a:cs typeface="Arial" panose="020B0604020202020204" pitchFamily="34" charset="0"/>
                        </a:rPr>
                        <a:t>Text</a:t>
                      </a:r>
                    </a:p>
                  </a:txBody>
                  <a:tcPr marL="0" marR="114952" marT="57476" marB="57476"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rgbClr val="0075C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1008126"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xx</a:t>
                      </a:r>
                    </a:p>
                  </a:txBody>
                  <a:tcPr marL="114952" marR="0" marT="57476" marB="57476"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rgbClr val="0075C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1008126"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a:ln>
                            <a:noFill/>
                          </a:ln>
                          <a:solidFill>
                            <a:prstClr val="black"/>
                          </a:solidFill>
                          <a:effectLst/>
                          <a:uLnTx/>
                          <a:uFillTx/>
                          <a:latin typeface="Century Gothic" panose="020B0502020202020204" pitchFamily="34" charset="0"/>
                          <a:ea typeface="+mn-ea"/>
                          <a:cs typeface="Arial" panose="020B0604020202020204" pitchFamily="34" charset="0"/>
                        </a:rPr>
                        <a:t>xx</a:t>
                      </a:r>
                      <a:endParaRPr kumimoji="0" lang="en-GB" sz="15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endParaRPr>
                    </a:p>
                  </a:txBody>
                  <a:tcPr marL="114952" marR="0" marT="57476" marB="57476"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rgbClr val="0075C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1008126"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Arial" panose="020B0604020202020204" pitchFamily="34" charset="0"/>
                        </a:rPr>
                        <a:t>xx</a:t>
                      </a:r>
                    </a:p>
                  </a:txBody>
                  <a:tcPr marL="114952" marR="0" marT="57476" marB="57476" anchor="ct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rgbClr val="0075C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537664">
                <a:tc>
                  <a:txBody>
                    <a:bodyPr/>
                    <a:lstStyle/>
                    <a:p>
                      <a:r>
                        <a:rPr lang="en-GB" sz="1500" b="1" cap="none" baseline="0" dirty="0">
                          <a:solidFill>
                            <a:srgbClr val="0075C9"/>
                          </a:solidFill>
                          <a:latin typeface="Century Gothic" panose="020B0502020202020204" pitchFamily="34" charset="0"/>
                          <a:cs typeface="Arial" panose="020B0604020202020204" pitchFamily="34" charset="0"/>
                        </a:rPr>
                        <a:t>Text</a:t>
                      </a:r>
                    </a:p>
                  </a:txBody>
                  <a:tcPr marL="0" marR="114952" marT="57476" marB="57476" anchor="ctr">
                    <a:lnL w="12700" cmpd="sng">
                      <a:noFill/>
                    </a:lnL>
                    <a:lnR w="12700" cmpd="sng">
                      <a:noFill/>
                    </a:lnR>
                    <a:lnT w="6350" cap="flat" cmpd="sng" algn="ctr">
                      <a:solidFill>
                        <a:srgbClr val="0075C9"/>
                      </a:solidFill>
                      <a:prstDash val="solid"/>
                      <a:round/>
                      <a:headEnd type="none" w="med" len="med"/>
                      <a:tailEnd type="none" w="med" len="med"/>
                    </a:lnT>
                    <a:lnB w="6350" cap="flat" cmpd="sng" algn="ctr">
                      <a:solidFill>
                        <a:srgbClr val="0075C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1008126" rtl="0" eaLnBrk="1" fontAlgn="auto" latinLnBrk="0" hangingPunct="1">
                        <a:lnSpc>
                          <a:spcPct val="100000"/>
                        </a:lnSpc>
                        <a:spcBef>
                          <a:spcPts val="0"/>
                        </a:spcBef>
                        <a:spcAft>
                          <a:spcPts val="0"/>
                        </a:spcAft>
                        <a:buClrTx/>
                        <a:buSzTx/>
                        <a:buFontTx/>
                        <a:buNone/>
                        <a:tabLst/>
                        <a:defRPr/>
                      </a:pPr>
                      <a:r>
                        <a:rPr kumimoji="0" lang="en-GB" sz="1500" b="1" i="0" u="none" strike="noStrike" kern="1200" cap="none" spc="0" normalizeH="0" baseline="0" noProof="0" dirty="0">
                          <a:ln>
                            <a:noFill/>
                          </a:ln>
                          <a:solidFill>
                            <a:srgbClr val="0075C9"/>
                          </a:solidFill>
                          <a:effectLst/>
                          <a:uLnTx/>
                          <a:uFillTx/>
                          <a:latin typeface="Century Gothic" panose="020B0502020202020204" pitchFamily="34" charset="0"/>
                          <a:ea typeface="+mn-ea"/>
                          <a:cs typeface="Arial" panose="020B0604020202020204" pitchFamily="34" charset="0"/>
                        </a:rPr>
                        <a:t>xx</a:t>
                      </a:r>
                    </a:p>
                  </a:txBody>
                  <a:tcPr marL="114952" marR="0" marT="57476" marB="57476" anchor="ctr">
                    <a:lnL w="12700" cmpd="sng">
                      <a:noFill/>
                    </a:lnL>
                    <a:lnR w="12700" cmpd="sng">
                      <a:noFill/>
                    </a:lnR>
                    <a:lnT w="6350" cap="flat" cmpd="sng" algn="ctr">
                      <a:solidFill>
                        <a:srgbClr val="0075C9"/>
                      </a:solidFill>
                      <a:prstDash val="solid"/>
                      <a:round/>
                      <a:headEnd type="none" w="med" len="med"/>
                      <a:tailEnd type="none" w="med" len="med"/>
                    </a:lnT>
                    <a:lnB w="6350" cap="flat" cmpd="sng" algn="ctr">
                      <a:solidFill>
                        <a:srgbClr val="0075C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1008126" rtl="0" eaLnBrk="1" fontAlgn="auto" latinLnBrk="0" hangingPunct="1">
                        <a:lnSpc>
                          <a:spcPct val="100000"/>
                        </a:lnSpc>
                        <a:spcBef>
                          <a:spcPts val="0"/>
                        </a:spcBef>
                        <a:spcAft>
                          <a:spcPts val="0"/>
                        </a:spcAft>
                        <a:buClrTx/>
                        <a:buSzTx/>
                        <a:buFontTx/>
                        <a:buNone/>
                        <a:tabLst/>
                        <a:defRPr/>
                      </a:pPr>
                      <a:r>
                        <a:rPr kumimoji="0" lang="en-GB" sz="1500" b="1" i="0" u="none" strike="noStrike" kern="1200" cap="none" spc="0" normalizeH="0" baseline="0" noProof="0" dirty="0">
                          <a:ln>
                            <a:noFill/>
                          </a:ln>
                          <a:solidFill>
                            <a:srgbClr val="0075C9"/>
                          </a:solidFill>
                          <a:effectLst/>
                          <a:uLnTx/>
                          <a:uFillTx/>
                          <a:latin typeface="Century Gothic" panose="020B0502020202020204" pitchFamily="34" charset="0"/>
                          <a:ea typeface="+mn-ea"/>
                          <a:cs typeface="Arial" panose="020B0604020202020204" pitchFamily="34" charset="0"/>
                        </a:rPr>
                        <a:t>xx</a:t>
                      </a:r>
                    </a:p>
                  </a:txBody>
                  <a:tcPr marL="114952" marR="0" marT="57476" marB="57476" anchor="ctr">
                    <a:lnL w="12700" cmpd="sng">
                      <a:noFill/>
                    </a:lnL>
                    <a:lnR w="12700" cmpd="sng">
                      <a:noFill/>
                    </a:lnR>
                    <a:lnT w="6350" cap="flat" cmpd="sng" algn="ctr">
                      <a:solidFill>
                        <a:srgbClr val="0075C9"/>
                      </a:solidFill>
                      <a:prstDash val="solid"/>
                      <a:round/>
                      <a:headEnd type="none" w="med" len="med"/>
                      <a:tailEnd type="none" w="med" len="med"/>
                    </a:lnT>
                    <a:lnB w="6350" cap="flat" cmpd="sng" algn="ctr">
                      <a:solidFill>
                        <a:srgbClr val="0075C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1008126" rtl="0" eaLnBrk="1" fontAlgn="auto" latinLnBrk="0" hangingPunct="1">
                        <a:lnSpc>
                          <a:spcPct val="100000"/>
                        </a:lnSpc>
                        <a:spcBef>
                          <a:spcPts val="0"/>
                        </a:spcBef>
                        <a:spcAft>
                          <a:spcPts val="0"/>
                        </a:spcAft>
                        <a:buClrTx/>
                        <a:buSzTx/>
                        <a:buFontTx/>
                        <a:buNone/>
                        <a:tabLst/>
                        <a:defRPr/>
                      </a:pPr>
                      <a:r>
                        <a:rPr kumimoji="0" lang="en-GB" sz="1500" b="1" i="0" u="none" strike="noStrike" kern="1200" cap="none" spc="0" normalizeH="0" baseline="0" noProof="0" dirty="0">
                          <a:ln>
                            <a:noFill/>
                          </a:ln>
                          <a:solidFill>
                            <a:srgbClr val="0075C9"/>
                          </a:solidFill>
                          <a:effectLst/>
                          <a:uLnTx/>
                          <a:uFillTx/>
                          <a:latin typeface="Century Gothic" panose="020B0502020202020204" pitchFamily="34" charset="0"/>
                          <a:ea typeface="+mn-ea"/>
                          <a:cs typeface="Arial" panose="020B0604020202020204" pitchFamily="34" charset="0"/>
                        </a:rPr>
                        <a:t>xx</a:t>
                      </a:r>
                    </a:p>
                  </a:txBody>
                  <a:tcPr marL="114952" marR="0" marT="57476" marB="57476" anchor="ctr">
                    <a:lnL w="12700" cmpd="sng">
                      <a:noFill/>
                    </a:lnL>
                    <a:lnR w="12700" cmpd="sng">
                      <a:noFill/>
                    </a:lnR>
                    <a:lnT w="6350" cap="flat" cmpd="sng" algn="ctr">
                      <a:solidFill>
                        <a:srgbClr val="0075C9"/>
                      </a:solidFill>
                      <a:prstDash val="solid"/>
                      <a:round/>
                      <a:headEnd type="none" w="med" len="med"/>
                      <a:tailEnd type="none" w="med" len="med"/>
                    </a:lnT>
                    <a:lnB w="6350" cap="flat" cmpd="sng" algn="ctr">
                      <a:solidFill>
                        <a:srgbClr val="0075C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79530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32104BF-5F9E-AE40-A638-1728C49C39C9}"/>
              </a:ext>
            </a:extLst>
          </p:cNvPr>
          <p:cNvPicPr>
            <a:picLocks noChangeAspect="1"/>
          </p:cNvPicPr>
          <p:nvPr/>
        </p:nvPicPr>
        <p:blipFill rotWithShape="1">
          <a:blip r:embed="rId2"/>
          <a:srcRect l="20371" r="20371"/>
          <a:stretch/>
        </p:blipFill>
        <p:spPr>
          <a:xfrm>
            <a:off x="6096000" y="0"/>
            <a:ext cx="6096000" cy="6858000"/>
          </a:xfrm>
          <a:prstGeom prst="rect">
            <a:avLst/>
          </a:prstGeom>
        </p:spPr>
      </p:pic>
      <p:pic>
        <p:nvPicPr>
          <p:cNvPr id="34" name="Picture 33" descr="A picture containing monitor&#10;&#10;Description automatically generated">
            <a:extLst>
              <a:ext uri="{FF2B5EF4-FFF2-40B4-BE49-F238E27FC236}">
                <a16:creationId xmlns:a16="http://schemas.microsoft.com/office/drawing/2014/main" id="{E38606F4-062E-154F-8956-F466B3EF9643}"/>
              </a:ext>
            </a:extLst>
          </p:cNvPr>
          <p:cNvPicPr>
            <a:picLocks noChangeAspect="1"/>
          </p:cNvPicPr>
          <p:nvPr/>
        </p:nvPicPr>
        <p:blipFill>
          <a:blip r:embed="rId3"/>
          <a:stretch>
            <a:fillRect/>
          </a:stretch>
        </p:blipFill>
        <p:spPr>
          <a:xfrm>
            <a:off x="10381289" y="6260250"/>
            <a:ext cx="1440001" cy="227040"/>
          </a:xfrm>
          <a:prstGeom prst="rect">
            <a:avLst/>
          </a:prstGeom>
        </p:spPr>
      </p:pic>
      <p:sp>
        <p:nvSpPr>
          <p:cNvPr id="10" name="TextBox 9">
            <a:extLst>
              <a:ext uri="{FF2B5EF4-FFF2-40B4-BE49-F238E27FC236}">
                <a16:creationId xmlns:a16="http://schemas.microsoft.com/office/drawing/2014/main" id="{2A8E5D46-D437-1D43-82BC-A600F1B70677}"/>
              </a:ext>
            </a:extLst>
          </p:cNvPr>
          <p:cNvSpPr txBox="1"/>
          <p:nvPr/>
        </p:nvSpPr>
        <p:spPr>
          <a:xfrm>
            <a:off x="409589" y="439842"/>
            <a:ext cx="5381611" cy="1274195"/>
          </a:xfrm>
          <a:prstGeom prst="rect">
            <a:avLst/>
          </a:prstGeom>
          <a:noFill/>
        </p:spPr>
        <p:txBody>
          <a:bodyPr wrap="square" rtlCol="0">
            <a:spAutoFit/>
          </a:bodyPr>
          <a:lstStyle/>
          <a:p>
            <a:pPr>
              <a:lnSpc>
                <a:spcPct val="80000"/>
              </a:lnSpc>
            </a:pPr>
            <a:r>
              <a:rPr lang="en-US" sz="4800" b="1" spc="-80" dirty="0">
                <a:solidFill>
                  <a:srgbClr val="021563"/>
                </a:solidFill>
                <a:latin typeface="Century Gothic" panose="020B0502020202020204" pitchFamily="34" charset="0"/>
              </a:rPr>
              <a:t>Title written</a:t>
            </a:r>
          </a:p>
          <a:p>
            <a:pPr>
              <a:lnSpc>
                <a:spcPct val="80000"/>
              </a:lnSpc>
            </a:pPr>
            <a:r>
              <a:rPr lang="en-US" sz="4800" b="1" spc="-80" dirty="0">
                <a:solidFill>
                  <a:srgbClr val="F55301"/>
                </a:solidFill>
                <a:latin typeface="Century Gothic" panose="020B0502020202020204" pitchFamily="34" charset="0"/>
              </a:rPr>
              <a:t>here</a:t>
            </a:r>
            <a:r>
              <a:rPr lang="en-US" sz="4800" b="1" spc="-80" dirty="0">
                <a:solidFill>
                  <a:schemeClr val="bg1"/>
                </a:solidFill>
                <a:latin typeface="Century Gothic" panose="020B0502020202020204" pitchFamily="34" charset="0"/>
              </a:rPr>
              <a:t> </a:t>
            </a:r>
          </a:p>
        </p:txBody>
      </p:sp>
      <p:sp>
        <p:nvSpPr>
          <p:cNvPr id="12" name="Content Placeholder 3">
            <a:extLst>
              <a:ext uri="{FF2B5EF4-FFF2-40B4-BE49-F238E27FC236}">
                <a16:creationId xmlns:a16="http://schemas.microsoft.com/office/drawing/2014/main" id="{1409A7EC-8F67-F64A-930A-32FF33351EB5}"/>
              </a:ext>
            </a:extLst>
          </p:cNvPr>
          <p:cNvSpPr txBox="1">
            <a:spLocks/>
          </p:cNvSpPr>
          <p:nvPr/>
        </p:nvSpPr>
        <p:spPr>
          <a:xfrm>
            <a:off x="511451" y="3984860"/>
            <a:ext cx="5157787" cy="2063129"/>
          </a:xfrm>
          <a:prstGeom prst="rect">
            <a:avLst/>
          </a:prstGeom>
        </p:spPr>
        <p:txBody>
          <a:bodyPr vert="horz"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5184DC"/>
              </a:buClr>
            </a:pPr>
            <a:r>
              <a:rPr lang="en-US" sz="1600" dirty="0">
                <a:solidFill>
                  <a:srgbClr val="454A6B"/>
                </a:solidFill>
                <a:latin typeface="Century Gothic" panose="020B0502020202020204" pitchFamily="34" charset="0"/>
                <a:cs typeface="Arial" panose="020B0604020202020204" pitchFamily="34" charset="0"/>
              </a:rPr>
              <a:t>Introduction</a:t>
            </a:r>
          </a:p>
          <a:p>
            <a:pPr>
              <a:buClr>
                <a:srgbClr val="5184DC"/>
              </a:buClr>
            </a:pPr>
            <a:r>
              <a:rPr lang="en-US" sz="1600" dirty="0">
                <a:solidFill>
                  <a:srgbClr val="454A6B"/>
                </a:solidFill>
                <a:latin typeface="Century Gothic" panose="020B0502020202020204" pitchFamily="34" charset="0"/>
                <a:cs typeface="Arial" panose="020B0604020202020204" pitchFamily="34" charset="0"/>
              </a:rPr>
              <a:t>Why a design system?</a:t>
            </a:r>
          </a:p>
          <a:p>
            <a:pPr>
              <a:buClr>
                <a:srgbClr val="5184DC"/>
              </a:buClr>
            </a:pPr>
            <a:r>
              <a:rPr lang="en-US" sz="1600" dirty="0">
                <a:solidFill>
                  <a:srgbClr val="454A6B"/>
                </a:solidFill>
                <a:latin typeface="Century Gothic" panose="020B0502020202020204" pitchFamily="34" charset="0"/>
                <a:cs typeface="Arial" panose="020B0604020202020204" pitchFamily="34" charset="0"/>
              </a:rPr>
              <a:t>What is it?</a:t>
            </a:r>
          </a:p>
          <a:p>
            <a:pPr>
              <a:buClr>
                <a:srgbClr val="5184DC"/>
              </a:buClr>
            </a:pPr>
            <a:r>
              <a:rPr lang="en-US" sz="1600" dirty="0">
                <a:solidFill>
                  <a:srgbClr val="454A6B"/>
                </a:solidFill>
                <a:latin typeface="Century Gothic" panose="020B0502020202020204" pitchFamily="34" charset="0"/>
                <a:cs typeface="Arial" panose="020B0604020202020204" pitchFamily="34" charset="0"/>
              </a:rPr>
              <a:t>Our design system</a:t>
            </a:r>
          </a:p>
          <a:p>
            <a:pPr>
              <a:buClr>
                <a:srgbClr val="5184DC"/>
              </a:buClr>
            </a:pPr>
            <a:r>
              <a:rPr lang="en-US" sz="1600" dirty="0">
                <a:solidFill>
                  <a:srgbClr val="454A6B"/>
                </a:solidFill>
                <a:latin typeface="Century Gothic" panose="020B0502020202020204" pitchFamily="34" charset="0"/>
                <a:cs typeface="Arial" panose="020B0604020202020204" pitchFamily="34" charset="0"/>
              </a:rPr>
              <a:t>How will it be used?</a:t>
            </a:r>
          </a:p>
          <a:p>
            <a:pPr>
              <a:buClr>
                <a:srgbClr val="5184DC"/>
              </a:buClr>
            </a:pPr>
            <a:r>
              <a:rPr lang="en-US" sz="1600" dirty="0">
                <a:solidFill>
                  <a:srgbClr val="454A6B"/>
                </a:solidFill>
                <a:latin typeface="Century Gothic" panose="020B0502020202020204" pitchFamily="34" charset="0"/>
                <a:cs typeface="Arial" panose="020B0604020202020204" pitchFamily="34" charset="0"/>
              </a:rPr>
              <a:t>How you can help</a:t>
            </a:r>
          </a:p>
        </p:txBody>
      </p:sp>
      <p:sp>
        <p:nvSpPr>
          <p:cNvPr id="14" name="Content Placeholder 3">
            <a:extLst>
              <a:ext uri="{FF2B5EF4-FFF2-40B4-BE49-F238E27FC236}">
                <a16:creationId xmlns:a16="http://schemas.microsoft.com/office/drawing/2014/main" id="{398EDA71-04DA-CF43-A184-4D0A252EEC73}"/>
              </a:ext>
            </a:extLst>
          </p:cNvPr>
          <p:cNvSpPr txBox="1">
            <a:spLocks/>
          </p:cNvSpPr>
          <p:nvPr/>
        </p:nvSpPr>
        <p:spPr>
          <a:xfrm>
            <a:off x="511451" y="2010916"/>
            <a:ext cx="5157787" cy="1569660"/>
          </a:xfrm>
          <a:prstGeom prst="rect">
            <a:avLst/>
          </a:prstGeom>
        </p:spPr>
        <p:txBody>
          <a:bodyPr vert="horz"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5184DC"/>
              </a:buClr>
              <a:buNone/>
            </a:pPr>
            <a:r>
              <a:rPr lang="en-GB" sz="2400" dirty="0">
                <a:solidFill>
                  <a:srgbClr val="021563"/>
                </a:solidFill>
                <a:latin typeface="Century Gothic" panose="020B0502020202020204" pitchFamily="34" charset="0"/>
              </a:rPr>
              <a:t>This is an example of a paragraph written here. The colour is white because it is against a dark background.</a:t>
            </a:r>
            <a:endParaRPr lang="en-US" sz="2400" dirty="0">
              <a:solidFill>
                <a:srgbClr val="021563"/>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2418175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12C9D78E-256E-4EFA-83D2-CBFD1CFF06C8}"/>
              </a:ext>
            </a:extLst>
          </p:cNvPr>
          <p:cNvGraphicFramePr>
            <a:graphicFrameLocks noGrp="1"/>
          </p:cNvGraphicFramePr>
          <p:nvPr>
            <p:ph idx="1"/>
            <p:extLst>
              <p:ext uri="{D42A27DB-BD31-4B8C-83A1-F6EECF244321}">
                <p14:modId xmlns:p14="http://schemas.microsoft.com/office/powerpoint/2010/main" val="2452786249"/>
              </p:ext>
            </p:extLst>
          </p:nvPr>
        </p:nvGraphicFramePr>
        <p:xfrm>
          <a:off x="463607" y="1945577"/>
          <a:ext cx="11264786" cy="3985030"/>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042C7543-FEC8-B440-AA89-4AC5749709EC}"/>
              </a:ext>
            </a:extLst>
          </p:cNvPr>
          <p:cNvSpPr txBox="1"/>
          <p:nvPr/>
        </p:nvSpPr>
        <p:spPr>
          <a:xfrm>
            <a:off x="409589" y="439842"/>
            <a:ext cx="5381611" cy="683264"/>
          </a:xfrm>
          <a:prstGeom prst="rect">
            <a:avLst/>
          </a:prstGeom>
          <a:noFill/>
        </p:spPr>
        <p:txBody>
          <a:bodyPr wrap="square" rtlCol="0">
            <a:spAutoFit/>
          </a:bodyPr>
          <a:lstStyle/>
          <a:p>
            <a:pPr>
              <a:lnSpc>
                <a:spcPct val="80000"/>
              </a:lnSpc>
            </a:pPr>
            <a:r>
              <a:rPr lang="en-US" sz="4800" b="1" spc="-80" dirty="0">
                <a:solidFill>
                  <a:srgbClr val="021563"/>
                </a:solidFill>
                <a:latin typeface="Century Gothic" panose="020B0502020202020204" pitchFamily="34" charset="0"/>
              </a:rPr>
              <a:t>Example chart</a:t>
            </a:r>
          </a:p>
        </p:txBody>
      </p:sp>
      <p:sp>
        <p:nvSpPr>
          <p:cNvPr id="12" name="Content Placeholder 3">
            <a:extLst>
              <a:ext uri="{FF2B5EF4-FFF2-40B4-BE49-F238E27FC236}">
                <a16:creationId xmlns:a16="http://schemas.microsoft.com/office/drawing/2014/main" id="{66B3B64A-6A28-5744-8136-3FF732A934FC}"/>
              </a:ext>
            </a:extLst>
          </p:cNvPr>
          <p:cNvSpPr txBox="1">
            <a:spLocks/>
          </p:cNvSpPr>
          <p:nvPr/>
        </p:nvSpPr>
        <p:spPr>
          <a:xfrm>
            <a:off x="409589" y="1264156"/>
            <a:ext cx="5157787" cy="830997"/>
          </a:xfrm>
          <a:prstGeom prst="rect">
            <a:avLst/>
          </a:prstGeom>
        </p:spPr>
        <p:txBody>
          <a:bodyPr vert="horz"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5184DC"/>
              </a:buClr>
              <a:buNone/>
            </a:pPr>
            <a:r>
              <a:rPr lang="en-GB" sz="2400" dirty="0">
                <a:solidFill>
                  <a:srgbClr val="454A6B"/>
                </a:solidFill>
                <a:latin typeface="Century Gothic" panose="020B0502020202020204" pitchFamily="34" charset="0"/>
              </a:rPr>
              <a:t>Use colour from our pallet to make chart elements</a:t>
            </a:r>
            <a:endParaRPr lang="en-US" sz="2400" dirty="0">
              <a:solidFill>
                <a:srgbClr val="454A6B"/>
              </a:solidFill>
              <a:latin typeface="Century Gothic" panose="020B0502020202020204" pitchFamily="34" charset="0"/>
              <a:cs typeface="Arial" panose="020B0604020202020204" pitchFamily="34" charset="0"/>
            </a:endParaRPr>
          </a:p>
        </p:txBody>
      </p:sp>
      <p:pic>
        <p:nvPicPr>
          <p:cNvPr id="14" name="Picture 13" descr="A picture containing monitor&#10;&#10;Description automatically generated">
            <a:extLst>
              <a:ext uri="{FF2B5EF4-FFF2-40B4-BE49-F238E27FC236}">
                <a16:creationId xmlns:a16="http://schemas.microsoft.com/office/drawing/2014/main" id="{A7BE06BF-D457-EF4A-A6C0-BEDF3C403164}"/>
              </a:ext>
            </a:extLst>
          </p:cNvPr>
          <p:cNvPicPr>
            <a:picLocks noChangeAspect="1"/>
          </p:cNvPicPr>
          <p:nvPr/>
        </p:nvPicPr>
        <p:blipFill>
          <a:blip r:embed="rId3"/>
          <a:stretch>
            <a:fillRect/>
          </a:stretch>
        </p:blipFill>
        <p:spPr>
          <a:xfrm>
            <a:off x="10381289" y="6260250"/>
            <a:ext cx="1440001" cy="227040"/>
          </a:xfrm>
          <a:prstGeom prst="rect">
            <a:avLst/>
          </a:prstGeom>
        </p:spPr>
      </p:pic>
    </p:spTree>
    <p:extLst>
      <p:ext uri="{BB962C8B-B14F-4D97-AF65-F5344CB8AC3E}">
        <p14:creationId xmlns:p14="http://schemas.microsoft.com/office/powerpoint/2010/main" val="2368586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42C7543-FEC8-B440-AA89-4AC5749709EC}"/>
              </a:ext>
            </a:extLst>
          </p:cNvPr>
          <p:cNvSpPr txBox="1"/>
          <p:nvPr/>
        </p:nvSpPr>
        <p:spPr>
          <a:xfrm>
            <a:off x="409589" y="439842"/>
            <a:ext cx="5381611" cy="683264"/>
          </a:xfrm>
          <a:prstGeom prst="rect">
            <a:avLst/>
          </a:prstGeom>
          <a:noFill/>
        </p:spPr>
        <p:txBody>
          <a:bodyPr wrap="square" rtlCol="0">
            <a:spAutoFit/>
          </a:bodyPr>
          <a:lstStyle/>
          <a:p>
            <a:pPr>
              <a:lnSpc>
                <a:spcPct val="80000"/>
              </a:lnSpc>
            </a:pPr>
            <a:r>
              <a:rPr lang="en-US" sz="4800" b="1" spc="-80" dirty="0">
                <a:solidFill>
                  <a:srgbClr val="021563"/>
                </a:solidFill>
                <a:latin typeface="Century Gothic" panose="020B0502020202020204" pitchFamily="34" charset="0"/>
              </a:rPr>
              <a:t>Example chart</a:t>
            </a:r>
          </a:p>
        </p:txBody>
      </p:sp>
      <p:graphicFrame>
        <p:nvGraphicFramePr>
          <p:cNvPr id="8" name="Content Placeholder 11">
            <a:extLst>
              <a:ext uri="{FF2B5EF4-FFF2-40B4-BE49-F238E27FC236}">
                <a16:creationId xmlns:a16="http://schemas.microsoft.com/office/drawing/2014/main" id="{8F88518B-9614-7B4D-BFE7-4638FF4EFCC7}"/>
              </a:ext>
            </a:extLst>
          </p:cNvPr>
          <p:cNvGraphicFramePr>
            <a:graphicFrameLocks noGrp="1"/>
          </p:cNvGraphicFramePr>
          <p:nvPr>
            <p:ph idx="1"/>
            <p:extLst>
              <p:ext uri="{D42A27DB-BD31-4B8C-83A1-F6EECF244321}">
                <p14:modId xmlns:p14="http://schemas.microsoft.com/office/powerpoint/2010/main" val="3577543396"/>
              </p:ext>
            </p:extLst>
          </p:nvPr>
        </p:nvGraphicFramePr>
        <p:xfrm>
          <a:off x="-22225" y="1417638"/>
          <a:ext cx="5807075" cy="490696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14">
            <a:extLst>
              <a:ext uri="{FF2B5EF4-FFF2-40B4-BE49-F238E27FC236}">
                <a16:creationId xmlns:a16="http://schemas.microsoft.com/office/drawing/2014/main" id="{DCB7FE91-74D7-B641-B2C3-82E9CE16DDB4}"/>
              </a:ext>
            </a:extLst>
          </p:cNvPr>
          <p:cNvGraphicFramePr>
            <a:graphicFrameLocks/>
          </p:cNvGraphicFramePr>
          <p:nvPr>
            <p:extLst>
              <p:ext uri="{D42A27DB-BD31-4B8C-83A1-F6EECF244321}">
                <p14:modId xmlns:p14="http://schemas.microsoft.com/office/powerpoint/2010/main" val="531804592"/>
              </p:ext>
            </p:extLst>
          </p:nvPr>
        </p:nvGraphicFramePr>
        <p:xfrm>
          <a:off x="6012180" y="1417638"/>
          <a:ext cx="5807075" cy="4906962"/>
        </p:xfrm>
        <a:graphic>
          <a:graphicData uri="http://schemas.openxmlformats.org/drawingml/2006/chart">
            <c:chart xmlns:c="http://schemas.openxmlformats.org/drawingml/2006/chart" xmlns:r="http://schemas.openxmlformats.org/officeDocument/2006/relationships" r:id="rId3"/>
          </a:graphicData>
        </a:graphic>
      </p:graphicFrame>
      <p:sp>
        <p:nvSpPr>
          <p:cNvPr id="14" name="Content Placeholder 3">
            <a:extLst>
              <a:ext uri="{FF2B5EF4-FFF2-40B4-BE49-F238E27FC236}">
                <a16:creationId xmlns:a16="http://schemas.microsoft.com/office/drawing/2014/main" id="{1C049DD0-0251-C244-BA2F-474434E5D3BE}"/>
              </a:ext>
            </a:extLst>
          </p:cNvPr>
          <p:cNvSpPr txBox="1">
            <a:spLocks/>
          </p:cNvSpPr>
          <p:nvPr/>
        </p:nvSpPr>
        <p:spPr>
          <a:xfrm>
            <a:off x="409589" y="1291381"/>
            <a:ext cx="9435451" cy="461665"/>
          </a:xfrm>
          <a:prstGeom prst="rect">
            <a:avLst/>
          </a:prstGeom>
        </p:spPr>
        <p:txBody>
          <a:bodyPr vert="horz" wrap="square" lIns="91440" tIns="45720" rIns="91440" bIns="4572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nSpc>
                <a:spcPct val="100000"/>
              </a:lnSpc>
              <a:buClr>
                <a:srgbClr val="5184DC"/>
              </a:buClr>
              <a:buNone/>
            </a:pPr>
            <a:r>
              <a:rPr lang="en-GB" sz="2400" dirty="0">
                <a:solidFill>
                  <a:srgbClr val="454A6B"/>
                </a:solidFill>
                <a:latin typeface="Century Gothic" panose="020B0502020202020204" pitchFamily="34" charset="0"/>
              </a:rPr>
              <a:t>Use colour from our pallet to make chart elements</a:t>
            </a:r>
            <a:endParaRPr lang="en-US" sz="2400" dirty="0">
              <a:solidFill>
                <a:srgbClr val="454A6B"/>
              </a:solidFill>
              <a:latin typeface="Century Gothic" panose="020B0502020202020204" pitchFamily="34" charset="0"/>
              <a:cs typeface="Arial" panose="020B0604020202020204" pitchFamily="34" charset="0"/>
            </a:endParaRPr>
          </a:p>
        </p:txBody>
      </p:sp>
      <p:pic>
        <p:nvPicPr>
          <p:cNvPr id="15" name="Picture 14" descr="A picture containing monitor&#10;&#10;Description automatically generated">
            <a:extLst>
              <a:ext uri="{FF2B5EF4-FFF2-40B4-BE49-F238E27FC236}">
                <a16:creationId xmlns:a16="http://schemas.microsoft.com/office/drawing/2014/main" id="{4B82FBBF-CCF1-F241-B890-847D528AC5B2}"/>
              </a:ext>
            </a:extLst>
          </p:cNvPr>
          <p:cNvPicPr>
            <a:picLocks noChangeAspect="1"/>
          </p:cNvPicPr>
          <p:nvPr/>
        </p:nvPicPr>
        <p:blipFill>
          <a:blip r:embed="rId4"/>
          <a:stretch>
            <a:fillRect/>
          </a:stretch>
        </p:blipFill>
        <p:spPr>
          <a:xfrm>
            <a:off x="10381289" y="6260250"/>
            <a:ext cx="1440001" cy="227040"/>
          </a:xfrm>
          <a:prstGeom prst="rect">
            <a:avLst/>
          </a:prstGeom>
        </p:spPr>
      </p:pic>
    </p:spTree>
    <p:extLst>
      <p:ext uri="{BB962C8B-B14F-4D97-AF65-F5344CB8AC3E}">
        <p14:creationId xmlns:p14="http://schemas.microsoft.com/office/powerpoint/2010/main" val="2063946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42C7543-FEC8-B440-AA89-4AC5749709EC}"/>
              </a:ext>
            </a:extLst>
          </p:cNvPr>
          <p:cNvSpPr txBox="1"/>
          <p:nvPr/>
        </p:nvSpPr>
        <p:spPr>
          <a:xfrm>
            <a:off x="409589" y="439842"/>
            <a:ext cx="5381611" cy="683264"/>
          </a:xfrm>
          <a:prstGeom prst="rect">
            <a:avLst/>
          </a:prstGeom>
          <a:noFill/>
        </p:spPr>
        <p:txBody>
          <a:bodyPr wrap="square" rtlCol="0">
            <a:spAutoFit/>
          </a:bodyPr>
          <a:lstStyle/>
          <a:p>
            <a:pPr>
              <a:lnSpc>
                <a:spcPct val="80000"/>
              </a:lnSpc>
            </a:pPr>
            <a:r>
              <a:rPr lang="en-US" sz="4800" b="1" spc="-80" dirty="0">
                <a:solidFill>
                  <a:srgbClr val="021563"/>
                </a:solidFill>
                <a:latin typeface="Century Gothic" panose="020B0502020202020204" pitchFamily="34" charset="0"/>
              </a:rPr>
              <a:t>Example</a:t>
            </a:r>
          </a:p>
        </p:txBody>
      </p:sp>
      <p:pic>
        <p:nvPicPr>
          <p:cNvPr id="15" name="Picture 14" descr="A picture containing monitor&#10;&#10;Description automatically generated">
            <a:extLst>
              <a:ext uri="{FF2B5EF4-FFF2-40B4-BE49-F238E27FC236}">
                <a16:creationId xmlns:a16="http://schemas.microsoft.com/office/drawing/2014/main" id="{4B82FBBF-CCF1-F241-B890-847D528AC5B2}"/>
              </a:ext>
            </a:extLst>
          </p:cNvPr>
          <p:cNvPicPr>
            <a:picLocks noChangeAspect="1"/>
          </p:cNvPicPr>
          <p:nvPr/>
        </p:nvPicPr>
        <p:blipFill>
          <a:blip r:embed="rId3"/>
          <a:stretch>
            <a:fillRect/>
          </a:stretch>
        </p:blipFill>
        <p:spPr>
          <a:xfrm>
            <a:off x="10381289" y="6260250"/>
            <a:ext cx="1440001" cy="227040"/>
          </a:xfrm>
          <a:prstGeom prst="rect">
            <a:avLst/>
          </a:prstGeom>
        </p:spPr>
      </p:pic>
      <p:sp>
        <p:nvSpPr>
          <p:cNvPr id="25" name="TextBox 24">
            <a:extLst>
              <a:ext uri="{FF2B5EF4-FFF2-40B4-BE49-F238E27FC236}">
                <a16:creationId xmlns:a16="http://schemas.microsoft.com/office/drawing/2014/main" id="{610838F3-3458-F940-8B16-2DF3C5B4F262}"/>
              </a:ext>
            </a:extLst>
          </p:cNvPr>
          <p:cNvSpPr txBox="1"/>
          <p:nvPr/>
        </p:nvSpPr>
        <p:spPr>
          <a:xfrm>
            <a:off x="801363" y="1368250"/>
            <a:ext cx="3167219" cy="1954381"/>
          </a:xfrm>
          <a:prstGeom prst="rect">
            <a:avLst/>
          </a:prstGeom>
          <a:noFill/>
        </p:spPr>
        <p:txBody>
          <a:bodyPr wrap="square" lIns="0" tIns="0" rIns="0" bIns="0" rtlCol="0">
            <a:spAutoFit/>
          </a:bodyPr>
          <a:lstStyle/>
          <a:p>
            <a:pPr>
              <a:spcAft>
                <a:spcPts val="1760"/>
              </a:spcAft>
            </a:pPr>
            <a:r>
              <a:rPr lang="en-GB" sz="2800" dirty="0">
                <a:solidFill>
                  <a:srgbClr val="F55301"/>
                </a:solidFill>
                <a:latin typeface="Century Gothic" panose="020B0502020202020204" pitchFamily="34" charset="0"/>
                <a:cs typeface="Arial" panose="020B0604020202020204" pitchFamily="34" charset="0"/>
              </a:rPr>
              <a:t>01. </a:t>
            </a:r>
            <a:r>
              <a:rPr lang="en-GB" sz="2800" b="1" dirty="0">
                <a:solidFill>
                  <a:srgbClr val="021563"/>
                </a:solidFill>
                <a:latin typeface="Century Gothic" panose="020B0502020202020204" pitchFamily="34" charset="0"/>
                <a:cs typeface="Arial" panose="020B0604020202020204" pitchFamily="34" charset="0"/>
              </a:rPr>
              <a:t>Title here</a:t>
            </a:r>
          </a:p>
          <a:p>
            <a:pPr>
              <a:spcAft>
                <a:spcPts val="1760"/>
              </a:spcAft>
            </a:pPr>
            <a:r>
              <a:rPr lang="en-GB" sz="1600" dirty="0">
                <a:solidFill>
                  <a:srgbClr val="454A6B"/>
                </a:solidFill>
                <a:latin typeface="Century Gothic" panose="020B0502020202020204" pitchFamily="34" charset="0"/>
                <a:cs typeface="Arial" panose="020B0604020202020204" pitchFamily="34" charset="0"/>
              </a:rPr>
              <a:t>Example of a caption written here. Bite size text is easy to digest and scan over. How can you say what you are saying in a concise way.</a:t>
            </a:r>
          </a:p>
        </p:txBody>
      </p:sp>
      <p:sp>
        <p:nvSpPr>
          <p:cNvPr id="29" name="TextBox 28">
            <a:extLst>
              <a:ext uri="{FF2B5EF4-FFF2-40B4-BE49-F238E27FC236}">
                <a16:creationId xmlns:a16="http://schemas.microsoft.com/office/drawing/2014/main" id="{F50FDBE4-E9E0-8F46-80AB-D2F439237D59}"/>
              </a:ext>
            </a:extLst>
          </p:cNvPr>
          <p:cNvSpPr txBox="1"/>
          <p:nvPr/>
        </p:nvSpPr>
        <p:spPr>
          <a:xfrm>
            <a:off x="4649463" y="1368250"/>
            <a:ext cx="3167219" cy="1892826"/>
          </a:xfrm>
          <a:prstGeom prst="rect">
            <a:avLst/>
          </a:prstGeom>
          <a:noFill/>
        </p:spPr>
        <p:txBody>
          <a:bodyPr wrap="square" lIns="0" tIns="0" rIns="0" bIns="0" rtlCol="0">
            <a:spAutoFit/>
          </a:bodyPr>
          <a:lstStyle/>
          <a:p>
            <a:pPr>
              <a:spcAft>
                <a:spcPts val="1760"/>
              </a:spcAft>
            </a:pPr>
            <a:r>
              <a:rPr lang="en-GB" sz="2800" dirty="0">
                <a:solidFill>
                  <a:srgbClr val="F55301"/>
                </a:solidFill>
                <a:latin typeface="Century Gothic" panose="020B0502020202020204" pitchFamily="34" charset="0"/>
                <a:cs typeface="Arial" panose="020B0604020202020204" pitchFamily="34" charset="0"/>
              </a:rPr>
              <a:t>02. </a:t>
            </a:r>
            <a:r>
              <a:rPr lang="en-GB" sz="2800" b="1" dirty="0">
                <a:solidFill>
                  <a:srgbClr val="021563"/>
                </a:solidFill>
                <a:latin typeface="Century Gothic" panose="020B0502020202020204" pitchFamily="34" charset="0"/>
                <a:cs typeface="Arial" panose="020B0604020202020204" pitchFamily="34" charset="0"/>
              </a:rPr>
              <a:t>% growth</a:t>
            </a:r>
          </a:p>
          <a:p>
            <a:pPr>
              <a:spcAft>
                <a:spcPts val="1760"/>
              </a:spcAft>
            </a:pPr>
            <a:r>
              <a:rPr lang="en-GB" sz="1600" dirty="0">
                <a:solidFill>
                  <a:srgbClr val="454A6B"/>
                </a:solidFill>
                <a:latin typeface="Century Gothic" panose="020B0502020202020204" pitchFamily="34" charset="0"/>
                <a:cs typeface="Arial" panose="020B0604020202020204" pitchFamily="34" charset="0"/>
              </a:rPr>
              <a:t>Example of a caption written here. Bite size text is easy to digest and scan over. How can you say what you are saying in a concise way.</a:t>
            </a:r>
          </a:p>
        </p:txBody>
      </p:sp>
      <p:sp>
        <p:nvSpPr>
          <p:cNvPr id="31" name="TextBox 30">
            <a:extLst>
              <a:ext uri="{FF2B5EF4-FFF2-40B4-BE49-F238E27FC236}">
                <a16:creationId xmlns:a16="http://schemas.microsoft.com/office/drawing/2014/main" id="{26579289-28C6-AD4D-BDF8-64ABBE85F3CA}"/>
              </a:ext>
            </a:extLst>
          </p:cNvPr>
          <p:cNvSpPr txBox="1"/>
          <p:nvPr/>
        </p:nvSpPr>
        <p:spPr>
          <a:xfrm>
            <a:off x="8497563" y="1368250"/>
            <a:ext cx="3167219" cy="1892826"/>
          </a:xfrm>
          <a:prstGeom prst="rect">
            <a:avLst/>
          </a:prstGeom>
          <a:noFill/>
        </p:spPr>
        <p:txBody>
          <a:bodyPr wrap="square" lIns="0" tIns="0" rIns="0" bIns="0" rtlCol="0">
            <a:spAutoFit/>
          </a:bodyPr>
          <a:lstStyle/>
          <a:p>
            <a:pPr>
              <a:spcAft>
                <a:spcPts val="1760"/>
              </a:spcAft>
            </a:pPr>
            <a:r>
              <a:rPr lang="en-GB" sz="2800" dirty="0">
                <a:solidFill>
                  <a:srgbClr val="F55301"/>
                </a:solidFill>
                <a:latin typeface="Century Gothic" panose="020B0502020202020204" pitchFamily="34" charset="0"/>
                <a:cs typeface="Arial" panose="020B0604020202020204" pitchFamily="34" charset="0"/>
              </a:rPr>
              <a:t>03. </a:t>
            </a:r>
            <a:r>
              <a:rPr lang="en-GB" sz="2800" b="1" dirty="0">
                <a:solidFill>
                  <a:srgbClr val="021563"/>
                </a:solidFill>
                <a:latin typeface="Century Gothic" panose="020B0502020202020204" pitchFamily="34" charset="0"/>
                <a:cs typeface="Arial" panose="020B0604020202020204" pitchFamily="34" charset="0"/>
              </a:rPr>
              <a:t>Concise</a:t>
            </a:r>
          </a:p>
          <a:p>
            <a:pPr>
              <a:spcAft>
                <a:spcPts val="1760"/>
              </a:spcAft>
            </a:pPr>
            <a:r>
              <a:rPr lang="en-GB" sz="1600" dirty="0">
                <a:solidFill>
                  <a:srgbClr val="454A6B"/>
                </a:solidFill>
                <a:latin typeface="Century Gothic" panose="020B0502020202020204" pitchFamily="34" charset="0"/>
                <a:cs typeface="Arial" panose="020B0604020202020204" pitchFamily="34" charset="0"/>
              </a:rPr>
              <a:t>Example of a caption written here. Bite size text is easy to digest and scan over. How can you say what you are saying in a concise way.</a:t>
            </a:r>
          </a:p>
        </p:txBody>
      </p:sp>
      <p:sp>
        <p:nvSpPr>
          <p:cNvPr id="37" name="TextBox 36">
            <a:extLst>
              <a:ext uri="{FF2B5EF4-FFF2-40B4-BE49-F238E27FC236}">
                <a16:creationId xmlns:a16="http://schemas.microsoft.com/office/drawing/2014/main" id="{7DB0133E-121C-B24A-AC4E-F4A15AA62ECA}"/>
              </a:ext>
            </a:extLst>
          </p:cNvPr>
          <p:cNvSpPr txBox="1"/>
          <p:nvPr/>
        </p:nvSpPr>
        <p:spPr>
          <a:xfrm>
            <a:off x="801363" y="3898090"/>
            <a:ext cx="3167219" cy="1892826"/>
          </a:xfrm>
          <a:prstGeom prst="rect">
            <a:avLst/>
          </a:prstGeom>
          <a:noFill/>
        </p:spPr>
        <p:txBody>
          <a:bodyPr wrap="square" lIns="0" tIns="0" rIns="0" bIns="0" rtlCol="0">
            <a:spAutoFit/>
          </a:bodyPr>
          <a:lstStyle/>
          <a:p>
            <a:pPr>
              <a:spcAft>
                <a:spcPts val="1760"/>
              </a:spcAft>
            </a:pPr>
            <a:r>
              <a:rPr lang="en-GB" sz="2800" dirty="0">
                <a:solidFill>
                  <a:srgbClr val="F55301"/>
                </a:solidFill>
                <a:latin typeface="Century Gothic" panose="020B0502020202020204" pitchFamily="34" charset="0"/>
                <a:cs typeface="Arial" panose="020B0604020202020204" pitchFamily="34" charset="0"/>
              </a:rPr>
              <a:t>04. </a:t>
            </a:r>
            <a:r>
              <a:rPr lang="en-GB" sz="2800" b="1" dirty="0">
                <a:solidFill>
                  <a:srgbClr val="021563"/>
                </a:solidFill>
                <a:latin typeface="Century Gothic" panose="020B0502020202020204" pitchFamily="34" charset="0"/>
                <a:cs typeface="Arial" panose="020B0604020202020204" pitchFamily="34" charset="0"/>
              </a:rPr>
              <a:t>Title here</a:t>
            </a:r>
          </a:p>
          <a:p>
            <a:pPr>
              <a:spcAft>
                <a:spcPts val="1760"/>
              </a:spcAft>
            </a:pPr>
            <a:r>
              <a:rPr lang="en-GB" sz="1600" dirty="0">
                <a:solidFill>
                  <a:srgbClr val="454A6B"/>
                </a:solidFill>
                <a:latin typeface="Century Gothic" panose="020B0502020202020204" pitchFamily="34" charset="0"/>
                <a:cs typeface="Arial" panose="020B0604020202020204" pitchFamily="34" charset="0"/>
              </a:rPr>
              <a:t>Example of a caption written here. Bite size text is easy to digest and scan over. How can you say what you are saying in a concise way.</a:t>
            </a:r>
          </a:p>
        </p:txBody>
      </p:sp>
      <p:sp>
        <p:nvSpPr>
          <p:cNvPr id="40" name="TextBox 39">
            <a:extLst>
              <a:ext uri="{FF2B5EF4-FFF2-40B4-BE49-F238E27FC236}">
                <a16:creationId xmlns:a16="http://schemas.microsoft.com/office/drawing/2014/main" id="{B3927B00-EFD9-C44B-A4AD-7A91D08843FA}"/>
              </a:ext>
            </a:extLst>
          </p:cNvPr>
          <p:cNvSpPr txBox="1"/>
          <p:nvPr/>
        </p:nvSpPr>
        <p:spPr>
          <a:xfrm>
            <a:off x="4649463" y="3898090"/>
            <a:ext cx="3167219" cy="1892826"/>
          </a:xfrm>
          <a:prstGeom prst="rect">
            <a:avLst/>
          </a:prstGeom>
          <a:noFill/>
        </p:spPr>
        <p:txBody>
          <a:bodyPr wrap="square" lIns="0" tIns="0" rIns="0" bIns="0" rtlCol="0">
            <a:spAutoFit/>
          </a:bodyPr>
          <a:lstStyle/>
          <a:p>
            <a:pPr>
              <a:spcAft>
                <a:spcPts val="1760"/>
              </a:spcAft>
            </a:pPr>
            <a:r>
              <a:rPr lang="en-GB" sz="2800" dirty="0">
                <a:solidFill>
                  <a:srgbClr val="F55301"/>
                </a:solidFill>
                <a:latin typeface="Century Gothic" panose="020B0502020202020204" pitchFamily="34" charset="0"/>
                <a:cs typeface="Arial" panose="020B0604020202020204" pitchFamily="34" charset="0"/>
              </a:rPr>
              <a:t>05. </a:t>
            </a:r>
            <a:r>
              <a:rPr lang="en-GB" sz="2800" b="1" dirty="0">
                <a:solidFill>
                  <a:srgbClr val="021563"/>
                </a:solidFill>
                <a:latin typeface="Century Gothic" panose="020B0502020202020204" pitchFamily="34" charset="0"/>
                <a:cs typeface="Arial" panose="020B0604020202020204" pitchFamily="34" charset="0"/>
              </a:rPr>
              <a:t>Growth</a:t>
            </a:r>
          </a:p>
          <a:p>
            <a:pPr>
              <a:spcAft>
                <a:spcPts val="1760"/>
              </a:spcAft>
            </a:pPr>
            <a:r>
              <a:rPr lang="en-GB" sz="1600" dirty="0">
                <a:solidFill>
                  <a:srgbClr val="454A6B"/>
                </a:solidFill>
                <a:latin typeface="Century Gothic" panose="020B0502020202020204" pitchFamily="34" charset="0"/>
                <a:cs typeface="Arial" panose="020B0604020202020204" pitchFamily="34" charset="0"/>
              </a:rPr>
              <a:t>Example of a caption written here. Bite size text is easy to digest and scan over. How can you say what you are saying in a concise way.</a:t>
            </a:r>
          </a:p>
        </p:txBody>
      </p:sp>
      <p:sp>
        <p:nvSpPr>
          <p:cNvPr id="43" name="TextBox 42">
            <a:extLst>
              <a:ext uri="{FF2B5EF4-FFF2-40B4-BE49-F238E27FC236}">
                <a16:creationId xmlns:a16="http://schemas.microsoft.com/office/drawing/2014/main" id="{A4EC6051-5088-A648-B85D-3AD1410EED78}"/>
              </a:ext>
            </a:extLst>
          </p:cNvPr>
          <p:cNvSpPr txBox="1"/>
          <p:nvPr/>
        </p:nvSpPr>
        <p:spPr>
          <a:xfrm>
            <a:off x="8497563" y="3898090"/>
            <a:ext cx="3167219" cy="1892826"/>
          </a:xfrm>
          <a:prstGeom prst="rect">
            <a:avLst/>
          </a:prstGeom>
          <a:noFill/>
        </p:spPr>
        <p:txBody>
          <a:bodyPr wrap="square" lIns="0" tIns="0" rIns="0" bIns="0" rtlCol="0">
            <a:spAutoFit/>
          </a:bodyPr>
          <a:lstStyle/>
          <a:p>
            <a:pPr>
              <a:spcAft>
                <a:spcPts val="1760"/>
              </a:spcAft>
            </a:pPr>
            <a:r>
              <a:rPr lang="en-GB" sz="2800" dirty="0">
                <a:solidFill>
                  <a:srgbClr val="F55301"/>
                </a:solidFill>
                <a:latin typeface="Century Gothic" panose="020B0502020202020204" pitchFamily="34" charset="0"/>
                <a:cs typeface="Arial" panose="020B0604020202020204" pitchFamily="34" charset="0"/>
              </a:rPr>
              <a:t>06. </a:t>
            </a:r>
            <a:r>
              <a:rPr lang="en-GB" sz="2800" b="1" dirty="0">
                <a:solidFill>
                  <a:srgbClr val="021563"/>
                </a:solidFill>
                <a:latin typeface="Century Gothic" panose="020B0502020202020204" pitchFamily="34" charset="0"/>
                <a:cs typeface="Arial" panose="020B0604020202020204" pitchFamily="34" charset="0"/>
              </a:rPr>
              <a:t>Concise</a:t>
            </a:r>
          </a:p>
          <a:p>
            <a:pPr>
              <a:spcAft>
                <a:spcPts val="1760"/>
              </a:spcAft>
            </a:pPr>
            <a:r>
              <a:rPr lang="en-GB" sz="1600" dirty="0">
                <a:solidFill>
                  <a:srgbClr val="454A6B"/>
                </a:solidFill>
                <a:latin typeface="Century Gothic" panose="020B0502020202020204" pitchFamily="34" charset="0"/>
                <a:cs typeface="Arial" panose="020B0604020202020204" pitchFamily="34" charset="0"/>
              </a:rPr>
              <a:t>Example of a caption written here. Bite size text is easy to digest and scan over. How can you say what you are saying in a concise way.</a:t>
            </a:r>
          </a:p>
        </p:txBody>
      </p:sp>
    </p:spTree>
    <p:extLst>
      <p:ext uri="{BB962C8B-B14F-4D97-AF65-F5344CB8AC3E}">
        <p14:creationId xmlns:p14="http://schemas.microsoft.com/office/powerpoint/2010/main" val="390255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FFBDD7-1186-6A42-AE6A-106C8896F457}"/>
              </a:ext>
            </a:extLst>
          </p:cNvPr>
          <p:cNvSpPr/>
          <p:nvPr/>
        </p:nvSpPr>
        <p:spPr>
          <a:xfrm>
            <a:off x="0" y="0"/>
            <a:ext cx="4206240" cy="6858000"/>
          </a:xfrm>
          <a:prstGeom prst="rect">
            <a:avLst/>
          </a:prstGeom>
          <a:solidFill>
            <a:srgbClr val="F2F9FC"/>
          </a:solidFill>
          <a:ln>
            <a:solidFill>
              <a:srgbClr val="F2F9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21563"/>
              </a:solidFill>
              <a:highlight>
                <a:srgbClr val="FFFF00"/>
              </a:highlight>
            </a:endParaRPr>
          </a:p>
        </p:txBody>
      </p:sp>
      <p:sp>
        <p:nvSpPr>
          <p:cNvPr id="11" name="TextBox 10">
            <a:extLst>
              <a:ext uri="{FF2B5EF4-FFF2-40B4-BE49-F238E27FC236}">
                <a16:creationId xmlns:a16="http://schemas.microsoft.com/office/drawing/2014/main" id="{042C7543-FEC8-B440-AA89-4AC5749709EC}"/>
              </a:ext>
            </a:extLst>
          </p:cNvPr>
          <p:cNvSpPr txBox="1"/>
          <p:nvPr/>
        </p:nvSpPr>
        <p:spPr>
          <a:xfrm>
            <a:off x="409589" y="439842"/>
            <a:ext cx="5381611" cy="683264"/>
          </a:xfrm>
          <a:prstGeom prst="rect">
            <a:avLst/>
          </a:prstGeom>
          <a:noFill/>
        </p:spPr>
        <p:txBody>
          <a:bodyPr wrap="square" rtlCol="0">
            <a:spAutoFit/>
          </a:bodyPr>
          <a:lstStyle/>
          <a:p>
            <a:pPr>
              <a:lnSpc>
                <a:spcPct val="80000"/>
              </a:lnSpc>
            </a:pPr>
            <a:r>
              <a:rPr lang="en-US" sz="4800" b="1" spc="-80" dirty="0">
                <a:solidFill>
                  <a:srgbClr val="021563"/>
                </a:solidFill>
                <a:latin typeface="Century Gothic" panose="020B0502020202020204" pitchFamily="34" charset="0"/>
              </a:rPr>
              <a:t>Example</a:t>
            </a:r>
          </a:p>
        </p:txBody>
      </p:sp>
      <p:pic>
        <p:nvPicPr>
          <p:cNvPr id="15" name="Picture 14" descr="A picture containing monitor&#10;&#10;Description automatically generated">
            <a:extLst>
              <a:ext uri="{FF2B5EF4-FFF2-40B4-BE49-F238E27FC236}">
                <a16:creationId xmlns:a16="http://schemas.microsoft.com/office/drawing/2014/main" id="{4B82FBBF-CCF1-F241-B890-847D528AC5B2}"/>
              </a:ext>
            </a:extLst>
          </p:cNvPr>
          <p:cNvPicPr>
            <a:picLocks noChangeAspect="1"/>
          </p:cNvPicPr>
          <p:nvPr/>
        </p:nvPicPr>
        <p:blipFill>
          <a:blip r:embed="rId3"/>
          <a:stretch>
            <a:fillRect/>
          </a:stretch>
        </p:blipFill>
        <p:spPr>
          <a:xfrm>
            <a:off x="10381289" y="6260250"/>
            <a:ext cx="1440001" cy="227040"/>
          </a:xfrm>
          <a:prstGeom prst="rect">
            <a:avLst/>
          </a:prstGeom>
        </p:spPr>
      </p:pic>
      <p:sp>
        <p:nvSpPr>
          <p:cNvPr id="25" name="TextBox 24">
            <a:extLst>
              <a:ext uri="{FF2B5EF4-FFF2-40B4-BE49-F238E27FC236}">
                <a16:creationId xmlns:a16="http://schemas.microsoft.com/office/drawing/2014/main" id="{610838F3-3458-F940-8B16-2DF3C5B4F262}"/>
              </a:ext>
            </a:extLst>
          </p:cNvPr>
          <p:cNvSpPr txBox="1"/>
          <p:nvPr/>
        </p:nvSpPr>
        <p:spPr>
          <a:xfrm>
            <a:off x="801363" y="1368250"/>
            <a:ext cx="3167219" cy="1954381"/>
          </a:xfrm>
          <a:prstGeom prst="rect">
            <a:avLst/>
          </a:prstGeom>
          <a:noFill/>
        </p:spPr>
        <p:txBody>
          <a:bodyPr wrap="square" lIns="0" tIns="0" rIns="0" bIns="0" rtlCol="0">
            <a:spAutoFit/>
          </a:bodyPr>
          <a:lstStyle/>
          <a:p>
            <a:pPr>
              <a:spcAft>
                <a:spcPts val="1760"/>
              </a:spcAft>
            </a:pPr>
            <a:r>
              <a:rPr lang="en-GB" sz="2800" dirty="0">
                <a:solidFill>
                  <a:srgbClr val="F55301"/>
                </a:solidFill>
                <a:latin typeface="Century Gothic" panose="020B0502020202020204" pitchFamily="34" charset="0"/>
                <a:cs typeface="Arial" panose="020B0604020202020204" pitchFamily="34" charset="0"/>
              </a:rPr>
              <a:t>01. </a:t>
            </a:r>
            <a:r>
              <a:rPr lang="en-GB" sz="2800" b="1" dirty="0">
                <a:solidFill>
                  <a:srgbClr val="021563"/>
                </a:solidFill>
                <a:latin typeface="Century Gothic" panose="020B0502020202020204" pitchFamily="34" charset="0"/>
                <a:cs typeface="Arial" panose="020B0604020202020204" pitchFamily="34" charset="0"/>
              </a:rPr>
              <a:t>Title here</a:t>
            </a:r>
          </a:p>
          <a:p>
            <a:pPr>
              <a:spcAft>
                <a:spcPts val="1760"/>
              </a:spcAft>
            </a:pPr>
            <a:r>
              <a:rPr lang="en-GB" sz="1600" dirty="0">
                <a:solidFill>
                  <a:srgbClr val="454A6B"/>
                </a:solidFill>
                <a:latin typeface="Century Gothic" panose="020B0502020202020204" pitchFamily="34" charset="0"/>
                <a:cs typeface="Arial" panose="020B0604020202020204" pitchFamily="34" charset="0"/>
              </a:rPr>
              <a:t>Example of a caption written here. Bite size text is easy to digest and scan over. How can you say what you are saying in a concise way.</a:t>
            </a:r>
          </a:p>
        </p:txBody>
      </p:sp>
      <p:sp>
        <p:nvSpPr>
          <p:cNvPr id="29" name="TextBox 28">
            <a:extLst>
              <a:ext uri="{FF2B5EF4-FFF2-40B4-BE49-F238E27FC236}">
                <a16:creationId xmlns:a16="http://schemas.microsoft.com/office/drawing/2014/main" id="{F50FDBE4-E9E0-8F46-80AB-D2F439237D59}"/>
              </a:ext>
            </a:extLst>
          </p:cNvPr>
          <p:cNvSpPr txBox="1"/>
          <p:nvPr/>
        </p:nvSpPr>
        <p:spPr>
          <a:xfrm>
            <a:off x="4649463" y="1368250"/>
            <a:ext cx="3167219" cy="1892826"/>
          </a:xfrm>
          <a:prstGeom prst="rect">
            <a:avLst/>
          </a:prstGeom>
          <a:noFill/>
        </p:spPr>
        <p:txBody>
          <a:bodyPr wrap="square" lIns="0" tIns="0" rIns="0" bIns="0" rtlCol="0">
            <a:spAutoFit/>
          </a:bodyPr>
          <a:lstStyle/>
          <a:p>
            <a:pPr>
              <a:spcAft>
                <a:spcPts val="1760"/>
              </a:spcAft>
            </a:pPr>
            <a:r>
              <a:rPr lang="en-GB" sz="2800" dirty="0">
                <a:solidFill>
                  <a:srgbClr val="00AD00"/>
                </a:solidFill>
                <a:latin typeface="Century Gothic" panose="020B0502020202020204" pitchFamily="34" charset="0"/>
                <a:cs typeface="Arial" panose="020B0604020202020204" pitchFamily="34" charset="0"/>
              </a:rPr>
              <a:t>A. </a:t>
            </a:r>
            <a:r>
              <a:rPr lang="en-GB" sz="2800" b="1" dirty="0">
                <a:solidFill>
                  <a:srgbClr val="021563"/>
                </a:solidFill>
                <a:latin typeface="Century Gothic" panose="020B0502020202020204" pitchFamily="34" charset="0"/>
                <a:cs typeface="Arial" panose="020B0604020202020204" pitchFamily="34" charset="0"/>
              </a:rPr>
              <a:t>% growth</a:t>
            </a:r>
          </a:p>
          <a:p>
            <a:pPr>
              <a:spcAft>
                <a:spcPts val="1760"/>
              </a:spcAft>
            </a:pPr>
            <a:r>
              <a:rPr lang="en-GB" sz="1600" dirty="0">
                <a:solidFill>
                  <a:srgbClr val="454A6B"/>
                </a:solidFill>
                <a:latin typeface="Century Gothic" panose="020B0502020202020204" pitchFamily="34" charset="0"/>
                <a:cs typeface="Arial" panose="020B0604020202020204" pitchFamily="34" charset="0"/>
              </a:rPr>
              <a:t>Example of a caption written here. Bite size text is easy to digest and scan over. How can you say what you are saying in a concise way.</a:t>
            </a:r>
          </a:p>
        </p:txBody>
      </p:sp>
      <p:sp>
        <p:nvSpPr>
          <p:cNvPr id="31" name="TextBox 30">
            <a:extLst>
              <a:ext uri="{FF2B5EF4-FFF2-40B4-BE49-F238E27FC236}">
                <a16:creationId xmlns:a16="http://schemas.microsoft.com/office/drawing/2014/main" id="{26579289-28C6-AD4D-BDF8-64ABBE85F3CA}"/>
              </a:ext>
            </a:extLst>
          </p:cNvPr>
          <p:cNvSpPr txBox="1"/>
          <p:nvPr/>
        </p:nvSpPr>
        <p:spPr>
          <a:xfrm>
            <a:off x="8497563" y="1368250"/>
            <a:ext cx="3167219" cy="1892826"/>
          </a:xfrm>
          <a:prstGeom prst="rect">
            <a:avLst/>
          </a:prstGeom>
          <a:noFill/>
        </p:spPr>
        <p:txBody>
          <a:bodyPr wrap="square" lIns="0" tIns="0" rIns="0" bIns="0" rtlCol="0">
            <a:spAutoFit/>
          </a:bodyPr>
          <a:lstStyle/>
          <a:p>
            <a:pPr>
              <a:spcAft>
                <a:spcPts val="1760"/>
              </a:spcAft>
            </a:pPr>
            <a:r>
              <a:rPr lang="en-GB" sz="2800" dirty="0">
                <a:solidFill>
                  <a:srgbClr val="00AD00"/>
                </a:solidFill>
                <a:latin typeface="Century Gothic" panose="020B0502020202020204" pitchFamily="34" charset="0"/>
                <a:cs typeface="Arial" panose="020B0604020202020204" pitchFamily="34" charset="0"/>
              </a:rPr>
              <a:t>B. </a:t>
            </a:r>
            <a:r>
              <a:rPr lang="en-GB" sz="2800" b="1" dirty="0">
                <a:solidFill>
                  <a:srgbClr val="021563"/>
                </a:solidFill>
                <a:latin typeface="Century Gothic" panose="020B0502020202020204" pitchFamily="34" charset="0"/>
                <a:cs typeface="Arial" panose="020B0604020202020204" pitchFamily="34" charset="0"/>
              </a:rPr>
              <a:t>Concise</a:t>
            </a:r>
          </a:p>
          <a:p>
            <a:pPr>
              <a:spcAft>
                <a:spcPts val="1760"/>
              </a:spcAft>
            </a:pPr>
            <a:r>
              <a:rPr lang="en-GB" sz="1600" dirty="0">
                <a:solidFill>
                  <a:srgbClr val="454A6B"/>
                </a:solidFill>
                <a:latin typeface="Century Gothic" panose="020B0502020202020204" pitchFamily="34" charset="0"/>
                <a:cs typeface="Arial" panose="020B0604020202020204" pitchFamily="34" charset="0"/>
              </a:rPr>
              <a:t>Example of a caption written here. Bite size text is easy to digest and scan over. How can you say what you are saying in a concise way.</a:t>
            </a:r>
          </a:p>
        </p:txBody>
      </p:sp>
      <p:sp>
        <p:nvSpPr>
          <p:cNvPr id="37" name="TextBox 36">
            <a:extLst>
              <a:ext uri="{FF2B5EF4-FFF2-40B4-BE49-F238E27FC236}">
                <a16:creationId xmlns:a16="http://schemas.microsoft.com/office/drawing/2014/main" id="{7DB0133E-121C-B24A-AC4E-F4A15AA62ECA}"/>
              </a:ext>
            </a:extLst>
          </p:cNvPr>
          <p:cNvSpPr txBox="1"/>
          <p:nvPr/>
        </p:nvSpPr>
        <p:spPr>
          <a:xfrm>
            <a:off x="801363" y="3898090"/>
            <a:ext cx="3167219" cy="1892826"/>
          </a:xfrm>
          <a:prstGeom prst="rect">
            <a:avLst/>
          </a:prstGeom>
          <a:noFill/>
        </p:spPr>
        <p:txBody>
          <a:bodyPr wrap="square" lIns="0" tIns="0" rIns="0" bIns="0" rtlCol="0">
            <a:spAutoFit/>
          </a:bodyPr>
          <a:lstStyle/>
          <a:p>
            <a:pPr>
              <a:spcAft>
                <a:spcPts val="1760"/>
              </a:spcAft>
            </a:pPr>
            <a:r>
              <a:rPr lang="en-GB" sz="2800" dirty="0">
                <a:solidFill>
                  <a:srgbClr val="F55301"/>
                </a:solidFill>
                <a:latin typeface="Century Gothic" panose="020B0502020202020204" pitchFamily="34" charset="0"/>
                <a:cs typeface="Arial" panose="020B0604020202020204" pitchFamily="34" charset="0"/>
              </a:rPr>
              <a:t>02. </a:t>
            </a:r>
            <a:r>
              <a:rPr lang="en-GB" sz="2800" b="1" dirty="0">
                <a:solidFill>
                  <a:srgbClr val="021563"/>
                </a:solidFill>
                <a:latin typeface="Century Gothic" panose="020B0502020202020204" pitchFamily="34" charset="0"/>
                <a:cs typeface="Arial" panose="020B0604020202020204" pitchFamily="34" charset="0"/>
              </a:rPr>
              <a:t>Title here</a:t>
            </a:r>
          </a:p>
          <a:p>
            <a:pPr>
              <a:spcAft>
                <a:spcPts val="1760"/>
              </a:spcAft>
            </a:pPr>
            <a:r>
              <a:rPr lang="en-GB" sz="1600" dirty="0">
                <a:solidFill>
                  <a:srgbClr val="454A6B"/>
                </a:solidFill>
                <a:latin typeface="Century Gothic" panose="020B0502020202020204" pitchFamily="34" charset="0"/>
                <a:cs typeface="Arial" panose="020B0604020202020204" pitchFamily="34" charset="0"/>
              </a:rPr>
              <a:t>Example of a caption written here. Bite size text is easy to digest and scan over. How can you say what you are saying in a concise way.</a:t>
            </a:r>
          </a:p>
        </p:txBody>
      </p:sp>
      <p:sp>
        <p:nvSpPr>
          <p:cNvPr id="40" name="TextBox 39">
            <a:extLst>
              <a:ext uri="{FF2B5EF4-FFF2-40B4-BE49-F238E27FC236}">
                <a16:creationId xmlns:a16="http://schemas.microsoft.com/office/drawing/2014/main" id="{B3927B00-EFD9-C44B-A4AD-7A91D08843FA}"/>
              </a:ext>
            </a:extLst>
          </p:cNvPr>
          <p:cNvSpPr txBox="1"/>
          <p:nvPr/>
        </p:nvSpPr>
        <p:spPr>
          <a:xfrm>
            <a:off x="4649463" y="3898090"/>
            <a:ext cx="3167219" cy="1892826"/>
          </a:xfrm>
          <a:prstGeom prst="rect">
            <a:avLst/>
          </a:prstGeom>
          <a:noFill/>
        </p:spPr>
        <p:txBody>
          <a:bodyPr wrap="square" lIns="0" tIns="0" rIns="0" bIns="0" rtlCol="0">
            <a:spAutoFit/>
          </a:bodyPr>
          <a:lstStyle/>
          <a:p>
            <a:pPr>
              <a:spcAft>
                <a:spcPts val="1760"/>
              </a:spcAft>
            </a:pPr>
            <a:r>
              <a:rPr lang="en-GB" sz="2800" dirty="0">
                <a:solidFill>
                  <a:srgbClr val="00AD00"/>
                </a:solidFill>
                <a:latin typeface="Century Gothic" panose="020B0502020202020204" pitchFamily="34" charset="0"/>
                <a:cs typeface="Arial" panose="020B0604020202020204" pitchFamily="34" charset="0"/>
              </a:rPr>
              <a:t>C. </a:t>
            </a:r>
            <a:r>
              <a:rPr lang="en-GB" sz="2800" b="1" dirty="0">
                <a:solidFill>
                  <a:srgbClr val="021563"/>
                </a:solidFill>
                <a:latin typeface="Century Gothic" panose="020B0502020202020204" pitchFamily="34" charset="0"/>
                <a:cs typeface="Arial" panose="020B0604020202020204" pitchFamily="34" charset="0"/>
              </a:rPr>
              <a:t>Growth</a:t>
            </a:r>
          </a:p>
          <a:p>
            <a:pPr>
              <a:spcAft>
                <a:spcPts val="1760"/>
              </a:spcAft>
            </a:pPr>
            <a:r>
              <a:rPr lang="en-GB" sz="1600" dirty="0">
                <a:solidFill>
                  <a:srgbClr val="454A6B"/>
                </a:solidFill>
                <a:latin typeface="Century Gothic" panose="020B0502020202020204" pitchFamily="34" charset="0"/>
                <a:cs typeface="Arial" panose="020B0604020202020204" pitchFamily="34" charset="0"/>
              </a:rPr>
              <a:t>Example of a caption written here. Bite size text is easy to digest and scan over. How can you say what you are saying in a concise way.</a:t>
            </a:r>
          </a:p>
        </p:txBody>
      </p:sp>
      <p:sp>
        <p:nvSpPr>
          <p:cNvPr id="43" name="TextBox 42">
            <a:extLst>
              <a:ext uri="{FF2B5EF4-FFF2-40B4-BE49-F238E27FC236}">
                <a16:creationId xmlns:a16="http://schemas.microsoft.com/office/drawing/2014/main" id="{A4EC6051-5088-A648-B85D-3AD1410EED78}"/>
              </a:ext>
            </a:extLst>
          </p:cNvPr>
          <p:cNvSpPr txBox="1"/>
          <p:nvPr/>
        </p:nvSpPr>
        <p:spPr>
          <a:xfrm>
            <a:off x="8497563" y="3898090"/>
            <a:ext cx="3167219" cy="1892826"/>
          </a:xfrm>
          <a:prstGeom prst="rect">
            <a:avLst/>
          </a:prstGeom>
          <a:noFill/>
        </p:spPr>
        <p:txBody>
          <a:bodyPr wrap="square" lIns="0" tIns="0" rIns="0" bIns="0" rtlCol="0">
            <a:spAutoFit/>
          </a:bodyPr>
          <a:lstStyle/>
          <a:p>
            <a:pPr>
              <a:spcAft>
                <a:spcPts val="1760"/>
              </a:spcAft>
            </a:pPr>
            <a:r>
              <a:rPr lang="en-GB" sz="2800" dirty="0">
                <a:solidFill>
                  <a:srgbClr val="00AD00"/>
                </a:solidFill>
                <a:latin typeface="Century Gothic" panose="020B0502020202020204" pitchFamily="34" charset="0"/>
                <a:cs typeface="Arial" panose="020B0604020202020204" pitchFamily="34" charset="0"/>
              </a:rPr>
              <a:t>D. </a:t>
            </a:r>
            <a:r>
              <a:rPr lang="en-GB" sz="2800" b="1" dirty="0">
                <a:solidFill>
                  <a:srgbClr val="021563"/>
                </a:solidFill>
                <a:latin typeface="Century Gothic" panose="020B0502020202020204" pitchFamily="34" charset="0"/>
                <a:cs typeface="Arial" panose="020B0604020202020204" pitchFamily="34" charset="0"/>
              </a:rPr>
              <a:t>Concise</a:t>
            </a:r>
          </a:p>
          <a:p>
            <a:pPr>
              <a:spcAft>
                <a:spcPts val="1760"/>
              </a:spcAft>
            </a:pPr>
            <a:r>
              <a:rPr lang="en-GB" sz="1600" dirty="0">
                <a:solidFill>
                  <a:srgbClr val="454A6B"/>
                </a:solidFill>
                <a:latin typeface="Century Gothic" panose="020B0502020202020204" pitchFamily="34" charset="0"/>
                <a:cs typeface="Arial" panose="020B0604020202020204" pitchFamily="34" charset="0"/>
              </a:rPr>
              <a:t>Example of a caption written here. Bite size text is easy to digest and scan over. How can you say what you are saying in a concise way.</a:t>
            </a:r>
          </a:p>
        </p:txBody>
      </p:sp>
    </p:spTree>
    <p:extLst>
      <p:ext uri="{BB962C8B-B14F-4D97-AF65-F5344CB8AC3E}">
        <p14:creationId xmlns:p14="http://schemas.microsoft.com/office/powerpoint/2010/main" val="355855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42C7543-FEC8-B440-AA89-4AC5749709EC}"/>
              </a:ext>
            </a:extLst>
          </p:cNvPr>
          <p:cNvSpPr txBox="1"/>
          <p:nvPr/>
        </p:nvSpPr>
        <p:spPr>
          <a:xfrm>
            <a:off x="409589" y="439842"/>
            <a:ext cx="5381611" cy="683264"/>
          </a:xfrm>
          <a:prstGeom prst="rect">
            <a:avLst/>
          </a:prstGeom>
          <a:noFill/>
        </p:spPr>
        <p:txBody>
          <a:bodyPr wrap="square" rtlCol="0">
            <a:spAutoFit/>
          </a:bodyPr>
          <a:lstStyle/>
          <a:p>
            <a:pPr>
              <a:lnSpc>
                <a:spcPct val="80000"/>
              </a:lnSpc>
            </a:pPr>
            <a:r>
              <a:rPr lang="en-US" sz="4800" b="1" spc="-80" dirty="0">
                <a:solidFill>
                  <a:srgbClr val="021563"/>
                </a:solidFill>
                <a:latin typeface="Century Gothic" panose="020B0502020202020204" pitchFamily="34" charset="0"/>
              </a:rPr>
              <a:t>Example chart</a:t>
            </a:r>
          </a:p>
        </p:txBody>
      </p:sp>
      <p:sp>
        <p:nvSpPr>
          <p:cNvPr id="14" name="Content Placeholder 3">
            <a:extLst>
              <a:ext uri="{FF2B5EF4-FFF2-40B4-BE49-F238E27FC236}">
                <a16:creationId xmlns:a16="http://schemas.microsoft.com/office/drawing/2014/main" id="{1C049DD0-0251-C244-BA2F-474434E5D3BE}"/>
              </a:ext>
            </a:extLst>
          </p:cNvPr>
          <p:cNvSpPr txBox="1">
            <a:spLocks/>
          </p:cNvSpPr>
          <p:nvPr/>
        </p:nvSpPr>
        <p:spPr>
          <a:xfrm>
            <a:off x="409590" y="1291381"/>
            <a:ext cx="7798412" cy="830997"/>
          </a:xfrm>
          <a:prstGeom prst="rect">
            <a:avLst/>
          </a:prstGeom>
        </p:spPr>
        <p:txBody>
          <a:bodyPr vert="horz" wrap="square" lIns="91440" tIns="45720" rIns="91440" bIns="4572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nSpc>
                <a:spcPct val="100000"/>
              </a:lnSpc>
              <a:buClr>
                <a:srgbClr val="5184DC"/>
              </a:buClr>
              <a:buNone/>
            </a:pPr>
            <a:r>
              <a:rPr lang="en-GB" sz="2400" dirty="0">
                <a:solidFill>
                  <a:srgbClr val="454A6B"/>
                </a:solidFill>
                <a:latin typeface="Century Gothic" panose="020B0502020202020204" pitchFamily="34" charset="0"/>
              </a:rPr>
              <a:t>Better not it have long essays on a page. Break it up into several pages if you need to squeeze it in.</a:t>
            </a:r>
            <a:endParaRPr lang="en-US" sz="2400" dirty="0">
              <a:solidFill>
                <a:srgbClr val="454A6B"/>
              </a:solidFill>
              <a:latin typeface="Century Gothic" panose="020B0502020202020204" pitchFamily="34" charset="0"/>
              <a:cs typeface="Arial" panose="020B0604020202020204" pitchFamily="34" charset="0"/>
            </a:endParaRPr>
          </a:p>
        </p:txBody>
      </p:sp>
      <p:pic>
        <p:nvPicPr>
          <p:cNvPr id="15" name="Picture 14" descr="A picture containing monitor&#10;&#10;Description automatically generated">
            <a:extLst>
              <a:ext uri="{FF2B5EF4-FFF2-40B4-BE49-F238E27FC236}">
                <a16:creationId xmlns:a16="http://schemas.microsoft.com/office/drawing/2014/main" id="{4B82FBBF-CCF1-F241-B890-847D528AC5B2}"/>
              </a:ext>
            </a:extLst>
          </p:cNvPr>
          <p:cNvPicPr>
            <a:picLocks noChangeAspect="1"/>
          </p:cNvPicPr>
          <p:nvPr/>
        </p:nvPicPr>
        <p:blipFill>
          <a:blip r:embed="rId3"/>
          <a:stretch>
            <a:fillRect/>
          </a:stretch>
        </p:blipFill>
        <p:spPr>
          <a:xfrm>
            <a:off x="10381289" y="6260250"/>
            <a:ext cx="1440001" cy="227040"/>
          </a:xfrm>
          <a:prstGeom prst="rect">
            <a:avLst/>
          </a:prstGeom>
        </p:spPr>
      </p:pic>
      <p:grpSp>
        <p:nvGrpSpPr>
          <p:cNvPr id="27" name="Group 26">
            <a:extLst>
              <a:ext uri="{FF2B5EF4-FFF2-40B4-BE49-F238E27FC236}">
                <a16:creationId xmlns:a16="http://schemas.microsoft.com/office/drawing/2014/main" id="{1352D825-DE0C-1747-B748-96F84263A126}"/>
              </a:ext>
            </a:extLst>
          </p:cNvPr>
          <p:cNvGrpSpPr/>
          <p:nvPr/>
        </p:nvGrpSpPr>
        <p:grpSpPr>
          <a:xfrm>
            <a:off x="511802" y="2937970"/>
            <a:ext cx="3456780" cy="2057400"/>
            <a:chOff x="511802" y="3075130"/>
            <a:chExt cx="3456780" cy="2057400"/>
          </a:xfrm>
        </p:grpSpPr>
        <p:cxnSp>
          <p:nvCxnSpPr>
            <p:cNvPr id="4" name="Straight Connector 3">
              <a:extLst>
                <a:ext uri="{FF2B5EF4-FFF2-40B4-BE49-F238E27FC236}">
                  <a16:creationId xmlns:a16="http://schemas.microsoft.com/office/drawing/2014/main" id="{FB50CE6C-A89D-5F47-A003-0699505C4D9D}"/>
                </a:ext>
              </a:extLst>
            </p:cNvPr>
            <p:cNvCxnSpPr>
              <a:cxnSpLocks/>
            </p:cNvCxnSpPr>
            <p:nvPr/>
          </p:nvCxnSpPr>
          <p:spPr>
            <a:xfrm>
              <a:off x="511802" y="3075130"/>
              <a:ext cx="0" cy="2057400"/>
            </a:xfrm>
            <a:prstGeom prst="line">
              <a:avLst/>
            </a:prstGeom>
            <a:ln w="76200">
              <a:solidFill>
                <a:srgbClr val="3049D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10838F3-3458-F940-8B16-2DF3C5B4F262}"/>
                </a:ext>
              </a:extLst>
            </p:cNvPr>
            <p:cNvSpPr txBox="1"/>
            <p:nvPr/>
          </p:nvSpPr>
          <p:spPr>
            <a:xfrm>
              <a:off x="801363" y="3075130"/>
              <a:ext cx="3167219" cy="2015936"/>
            </a:xfrm>
            <a:prstGeom prst="rect">
              <a:avLst/>
            </a:prstGeom>
            <a:noFill/>
          </p:spPr>
          <p:txBody>
            <a:bodyPr wrap="square" lIns="0" tIns="0" rIns="0" bIns="0" rtlCol="0">
              <a:spAutoFit/>
            </a:bodyPr>
            <a:lstStyle/>
            <a:p>
              <a:pPr>
                <a:spcAft>
                  <a:spcPts val="1760"/>
                </a:spcAft>
              </a:pPr>
              <a:r>
                <a:rPr lang="en-GB" sz="3600" b="1" dirty="0">
                  <a:solidFill>
                    <a:srgbClr val="021563"/>
                  </a:solidFill>
                  <a:latin typeface="Century Gothic" panose="020B0502020202020204" pitchFamily="34" charset="0"/>
                  <a:cs typeface="Arial" panose="020B0604020202020204" pitchFamily="34" charset="0"/>
                </a:rPr>
                <a:t>Title here</a:t>
              </a:r>
            </a:p>
            <a:p>
              <a:pPr>
                <a:spcAft>
                  <a:spcPts val="1760"/>
                </a:spcAft>
              </a:pPr>
              <a:r>
                <a:rPr lang="en-GB" sz="1600" dirty="0">
                  <a:solidFill>
                    <a:srgbClr val="454A6B"/>
                  </a:solidFill>
                  <a:latin typeface="Century Gothic" panose="020B0502020202020204" pitchFamily="34" charset="0"/>
                  <a:cs typeface="Arial" panose="020B0604020202020204" pitchFamily="34" charset="0"/>
                </a:rPr>
                <a:t>Example of a caption written here. Bite size text is easy to digest and scan over. How can you say what you are saying in a concise way.</a:t>
              </a:r>
            </a:p>
          </p:txBody>
        </p:sp>
      </p:grpSp>
      <p:grpSp>
        <p:nvGrpSpPr>
          <p:cNvPr id="33" name="Group 32">
            <a:extLst>
              <a:ext uri="{FF2B5EF4-FFF2-40B4-BE49-F238E27FC236}">
                <a16:creationId xmlns:a16="http://schemas.microsoft.com/office/drawing/2014/main" id="{5C1C9D3E-CAEE-3042-8C74-0ABE9132CF56}"/>
              </a:ext>
            </a:extLst>
          </p:cNvPr>
          <p:cNvGrpSpPr/>
          <p:nvPr/>
        </p:nvGrpSpPr>
        <p:grpSpPr>
          <a:xfrm>
            <a:off x="4359902" y="2937970"/>
            <a:ext cx="3456780" cy="2057400"/>
            <a:chOff x="4062722" y="3075130"/>
            <a:chExt cx="3456780" cy="2057400"/>
          </a:xfrm>
        </p:grpSpPr>
        <p:cxnSp>
          <p:nvCxnSpPr>
            <p:cNvPr id="28" name="Straight Connector 27">
              <a:extLst>
                <a:ext uri="{FF2B5EF4-FFF2-40B4-BE49-F238E27FC236}">
                  <a16:creationId xmlns:a16="http://schemas.microsoft.com/office/drawing/2014/main" id="{1F328D7D-CA90-C64E-BB3D-1E4FCDA291BE}"/>
                </a:ext>
              </a:extLst>
            </p:cNvPr>
            <p:cNvCxnSpPr>
              <a:cxnSpLocks/>
            </p:cNvCxnSpPr>
            <p:nvPr/>
          </p:nvCxnSpPr>
          <p:spPr>
            <a:xfrm>
              <a:off x="4062722" y="3075130"/>
              <a:ext cx="0" cy="2057400"/>
            </a:xfrm>
            <a:prstGeom prst="line">
              <a:avLst/>
            </a:prstGeom>
            <a:ln w="76200">
              <a:solidFill>
                <a:srgbClr val="F5530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50FDBE4-E9E0-8F46-80AB-D2F439237D59}"/>
                </a:ext>
              </a:extLst>
            </p:cNvPr>
            <p:cNvSpPr txBox="1"/>
            <p:nvPr/>
          </p:nvSpPr>
          <p:spPr>
            <a:xfrm>
              <a:off x="4352283" y="3075130"/>
              <a:ext cx="3167219" cy="2015936"/>
            </a:xfrm>
            <a:prstGeom prst="rect">
              <a:avLst/>
            </a:prstGeom>
            <a:noFill/>
          </p:spPr>
          <p:txBody>
            <a:bodyPr wrap="square" lIns="0" tIns="0" rIns="0" bIns="0" rtlCol="0">
              <a:spAutoFit/>
            </a:bodyPr>
            <a:lstStyle/>
            <a:p>
              <a:pPr>
                <a:spcAft>
                  <a:spcPts val="1760"/>
                </a:spcAft>
              </a:pPr>
              <a:r>
                <a:rPr lang="en-GB" sz="3600" b="1" dirty="0">
                  <a:solidFill>
                    <a:srgbClr val="021563"/>
                  </a:solidFill>
                  <a:latin typeface="Century Gothic" panose="020B0502020202020204" pitchFamily="34" charset="0"/>
                  <a:cs typeface="Arial" panose="020B0604020202020204" pitchFamily="34" charset="0"/>
                </a:rPr>
                <a:t>90% growth</a:t>
              </a:r>
            </a:p>
            <a:p>
              <a:pPr>
                <a:spcAft>
                  <a:spcPts val="1760"/>
                </a:spcAft>
              </a:pPr>
              <a:r>
                <a:rPr lang="en-GB" sz="1600" dirty="0">
                  <a:solidFill>
                    <a:srgbClr val="454A6B"/>
                  </a:solidFill>
                  <a:latin typeface="Century Gothic" panose="020B0502020202020204" pitchFamily="34" charset="0"/>
                  <a:cs typeface="Arial" panose="020B0604020202020204" pitchFamily="34" charset="0"/>
                </a:rPr>
                <a:t>Example of a caption written here. Bite size text is easy to digest and scan over. How can you say what you are saying in a concise way.</a:t>
              </a:r>
            </a:p>
          </p:txBody>
        </p:sp>
      </p:grpSp>
      <p:grpSp>
        <p:nvGrpSpPr>
          <p:cNvPr id="34" name="Group 33">
            <a:extLst>
              <a:ext uri="{FF2B5EF4-FFF2-40B4-BE49-F238E27FC236}">
                <a16:creationId xmlns:a16="http://schemas.microsoft.com/office/drawing/2014/main" id="{8264101B-173C-4E44-B934-2696C5A6A82A}"/>
              </a:ext>
            </a:extLst>
          </p:cNvPr>
          <p:cNvGrpSpPr/>
          <p:nvPr/>
        </p:nvGrpSpPr>
        <p:grpSpPr>
          <a:xfrm>
            <a:off x="8208002" y="2937970"/>
            <a:ext cx="3456780" cy="2057400"/>
            <a:chOff x="8208002" y="3075130"/>
            <a:chExt cx="3456780" cy="2057400"/>
          </a:xfrm>
        </p:grpSpPr>
        <p:cxnSp>
          <p:nvCxnSpPr>
            <p:cNvPr id="30" name="Straight Connector 29">
              <a:extLst>
                <a:ext uri="{FF2B5EF4-FFF2-40B4-BE49-F238E27FC236}">
                  <a16:creationId xmlns:a16="http://schemas.microsoft.com/office/drawing/2014/main" id="{4FA12E04-B149-F541-AEFB-6BBEA44B90A1}"/>
                </a:ext>
              </a:extLst>
            </p:cNvPr>
            <p:cNvCxnSpPr>
              <a:cxnSpLocks/>
            </p:cNvCxnSpPr>
            <p:nvPr/>
          </p:nvCxnSpPr>
          <p:spPr>
            <a:xfrm>
              <a:off x="8208002" y="3075130"/>
              <a:ext cx="0" cy="2057400"/>
            </a:xfrm>
            <a:prstGeom prst="line">
              <a:avLst/>
            </a:prstGeom>
            <a:ln w="76200">
              <a:solidFill>
                <a:srgbClr val="00AD0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6579289-28C6-AD4D-BDF8-64ABBE85F3CA}"/>
                </a:ext>
              </a:extLst>
            </p:cNvPr>
            <p:cNvSpPr txBox="1"/>
            <p:nvPr/>
          </p:nvSpPr>
          <p:spPr>
            <a:xfrm>
              <a:off x="8497563" y="3075130"/>
              <a:ext cx="3167219" cy="2015936"/>
            </a:xfrm>
            <a:prstGeom prst="rect">
              <a:avLst/>
            </a:prstGeom>
            <a:noFill/>
          </p:spPr>
          <p:txBody>
            <a:bodyPr wrap="square" lIns="0" tIns="0" rIns="0" bIns="0" rtlCol="0">
              <a:spAutoFit/>
            </a:bodyPr>
            <a:lstStyle/>
            <a:p>
              <a:pPr>
                <a:spcAft>
                  <a:spcPts val="1760"/>
                </a:spcAft>
              </a:pPr>
              <a:r>
                <a:rPr lang="en-GB" sz="3600" b="1" dirty="0">
                  <a:solidFill>
                    <a:srgbClr val="021563"/>
                  </a:solidFill>
                  <a:latin typeface="Century Gothic" panose="020B0502020202020204" pitchFamily="34" charset="0"/>
                  <a:cs typeface="Arial" panose="020B0604020202020204" pitchFamily="34" charset="0"/>
                </a:rPr>
                <a:t>Concise</a:t>
              </a:r>
            </a:p>
            <a:p>
              <a:pPr>
                <a:spcAft>
                  <a:spcPts val="1760"/>
                </a:spcAft>
              </a:pPr>
              <a:r>
                <a:rPr lang="en-GB" sz="1600" dirty="0">
                  <a:solidFill>
                    <a:srgbClr val="454A6B"/>
                  </a:solidFill>
                  <a:latin typeface="Century Gothic" panose="020B0502020202020204" pitchFamily="34" charset="0"/>
                  <a:cs typeface="Arial" panose="020B0604020202020204" pitchFamily="34" charset="0"/>
                </a:rPr>
                <a:t>Example of a caption written here. Bite size text is easy to digest and scan over. How can you say what you are saying in a concise way.</a:t>
              </a:r>
            </a:p>
          </p:txBody>
        </p:sp>
      </p:grpSp>
    </p:spTree>
    <p:extLst>
      <p:ext uri="{BB962C8B-B14F-4D97-AF65-F5344CB8AC3E}">
        <p14:creationId xmlns:p14="http://schemas.microsoft.com/office/powerpoint/2010/main" val="158711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DC5900-FD9E-DA41-BE92-0AA45E99B293}"/>
              </a:ext>
            </a:extLst>
          </p:cNvPr>
          <p:cNvPicPr>
            <a:picLocks noChangeAspect="1"/>
          </p:cNvPicPr>
          <p:nvPr/>
        </p:nvPicPr>
        <p:blipFill rotWithShape="1">
          <a:blip r:embed="rId2"/>
          <a:srcRect l="30370" r="10371"/>
          <a:stretch/>
        </p:blipFill>
        <p:spPr>
          <a:xfrm>
            <a:off x="-76200" y="0"/>
            <a:ext cx="6096000" cy="6858000"/>
          </a:xfrm>
          <a:prstGeom prst="rect">
            <a:avLst/>
          </a:prstGeom>
        </p:spPr>
      </p:pic>
      <p:pic>
        <p:nvPicPr>
          <p:cNvPr id="34" name="Picture 33" descr="A picture containing monitor&#10;&#10;Description automatically generated">
            <a:extLst>
              <a:ext uri="{FF2B5EF4-FFF2-40B4-BE49-F238E27FC236}">
                <a16:creationId xmlns:a16="http://schemas.microsoft.com/office/drawing/2014/main" id="{E38606F4-062E-154F-8956-F466B3EF9643}"/>
              </a:ext>
            </a:extLst>
          </p:cNvPr>
          <p:cNvPicPr>
            <a:picLocks noChangeAspect="1"/>
          </p:cNvPicPr>
          <p:nvPr/>
        </p:nvPicPr>
        <p:blipFill>
          <a:blip r:embed="rId3"/>
          <a:stretch>
            <a:fillRect/>
          </a:stretch>
        </p:blipFill>
        <p:spPr>
          <a:xfrm>
            <a:off x="10381289" y="6260250"/>
            <a:ext cx="1440001" cy="227040"/>
          </a:xfrm>
          <a:prstGeom prst="rect">
            <a:avLst/>
          </a:prstGeom>
        </p:spPr>
      </p:pic>
      <p:grpSp>
        <p:nvGrpSpPr>
          <p:cNvPr id="16" name="Group 15">
            <a:extLst>
              <a:ext uri="{FF2B5EF4-FFF2-40B4-BE49-F238E27FC236}">
                <a16:creationId xmlns:a16="http://schemas.microsoft.com/office/drawing/2014/main" id="{AA04A76D-774D-2744-8E3A-275B38B3C6C4}"/>
              </a:ext>
            </a:extLst>
          </p:cNvPr>
          <p:cNvGrpSpPr/>
          <p:nvPr/>
        </p:nvGrpSpPr>
        <p:grpSpPr>
          <a:xfrm>
            <a:off x="6505589" y="837466"/>
            <a:ext cx="5315701" cy="1136283"/>
            <a:chOff x="6505589" y="814606"/>
            <a:chExt cx="5315701" cy="1136283"/>
          </a:xfrm>
        </p:grpSpPr>
        <p:sp>
          <p:nvSpPr>
            <p:cNvPr id="9" name="Content Placeholder 3">
              <a:extLst>
                <a:ext uri="{FF2B5EF4-FFF2-40B4-BE49-F238E27FC236}">
                  <a16:creationId xmlns:a16="http://schemas.microsoft.com/office/drawing/2014/main" id="{00B1FE0A-5C50-9B4F-859B-582DC57CBB31}"/>
                </a:ext>
              </a:extLst>
            </p:cNvPr>
            <p:cNvSpPr txBox="1">
              <a:spLocks/>
            </p:cNvSpPr>
            <p:nvPr/>
          </p:nvSpPr>
          <p:spPr>
            <a:xfrm>
              <a:off x="6505589" y="814606"/>
              <a:ext cx="5157787" cy="954107"/>
            </a:xfrm>
            <a:prstGeom prst="rect">
              <a:avLst/>
            </a:prstGeom>
          </p:spPr>
          <p:txBody>
            <a:bodyPr vert="horz"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5184DC"/>
                </a:buClr>
                <a:buNone/>
              </a:pPr>
              <a:r>
                <a:rPr lang="en-GB" sz="3600" b="1" dirty="0">
                  <a:solidFill>
                    <a:srgbClr val="021563"/>
                  </a:solidFill>
                  <a:latin typeface="Century Gothic" panose="020B0502020202020204" pitchFamily="34" charset="0"/>
                </a:rPr>
                <a:t>£ 100,000,000</a:t>
              </a:r>
              <a:br>
                <a:rPr lang="en-GB" sz="3600" b="1" dirty="0">
                  <a:solidFill>
                    <a:srgbClr val="021563"/>
                  </a:solidFill>
                  <a:latin typeface="Century Gothic" panose="020B0502020202020204" pitchFamily="34" charset="0"/>
                </a:rPr>
              </a:br>
              <a:r>
                <a:rPr lang="en-GB" sz="2000" dirty="0">
                  <a:solidFill>
                    <a:srgbClr val="454A6B"/>
                  </a:solidFill>
                  <a:latin typeface="Century Gothic" panose="020B0502020202020204" pitchFamily="34" charset="0"/>
                  <a:cs typeface="Arial" panose="020B0604020202020204" pitchFamily="34" charset="0"/>
                </a:rPr>
                <a:t>Lorem ipsum dolour sit ipsum</a:t>
              </a:r>
            </a:p>
          </p:txBody>
        </p:sp>
        <p:cxnSp>
          <p:nvCxnSpPr>
            <p:cNvPr id="11" name="Straight Connector 10">
              <a:extLst>
                <a:ext uri="{FF2B5EF4-FFF2-40B4-BE49-F238E27FC236}">
                  <a16:creationId xmlns:a16="http://schemas.microsoft.com/office/drawing/2014/main" id="{1E8A0F4D-04E8-7E4C-9150-B4AFCEE136C5}"/>
                </a:ext>
              </a:extLst>
            </p:cNvPr>
            <p:cNvCxnSpPr>
              <a:cxnSpLocks/>
            </p:cNvCxnSpPr>
            <p:nvPr/>
          </p:nvCxnSpPr>
          <p:spPr>
            <a:xfrm>
              <a:off x="6505589" y="1950889"/>
              <a:ext cx="5315701" cy="0"/>
            </a:xfrm>
            <a:prstGeom prst="line">
              <a:avLst/>
            </a:prstGeom>
            <a:ln w="19050">
              <a:solidFill>
                <a:srgbClr val="021563"/>
              </a:solidFill>
              <a:prstDash val="sysDot"/>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178FEDDC-9F49-AE43-BD2D-B57FD9A9BA89}"/>
              </a:ext>
            </a:extLst>
          </p:cNvPr>
          <p:cNvGrpSpPr/>
          <p:nvPr/>
        </p:nvGrpSpPr>
        <p:grpSpPr>
          <a:xfrm>
            <a:off x="6509399" y="2544346"/>
            <a:ext cx="5315701" cy="1136283"/>
            <a:chOff x="6505589" y="814606"/>
            <a:chExt cx="5315701" cy="1136283"/>
          </a:xfrm>
        </p:grpSpPr>
        <p:sp>
          <p:nvSpPr>
            <p:cNvPr id="23" name="Content Placeholder 3">
              <a:extLst>
                <a:ext uri="{FF2B5EF4-FFF2-40B4-BE49-F238E27FC236}">
                  <a16:creationId xmlns:a16="http://schemas.microsoft.com/office/drawing/2014/main" id="{7FDF4568-34DF-CD4C-B156-065EBCDA1822}"/>
                </a:ext>
              </a:extLst>
            </p:cNvPr>
            <p:cNvSpPr txBox="1">
              <a:spLocks/>
            </p:cNvSpPr>
            <p:nvPr/>
          </p:nvSpPr>
          <p:spPr>
            <a:xfrm>
              <a:off x="6505589" y="814606"/>
              <a:ext cx="5157787" cy="954107"/>
            </a:xfrm>
            <a:prstGeom prst="rect">
              <a:avLst/>
            </a:prstGeom>
          </p:spPr>
          <p:txBody>
            <a:bodyPr vert="horz"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5184DC"/>
                </a:buClr>
                <a:buNone/>
              </a:pPr>
              <a:r>
                <a:rPr lang="en-GB" sz="3600" b="1" dirty="0">
                  <a:solidFill>
                    <a:srgbClr val="021563"/>
                  </a:solidFill>
                  <a:latin typeface="Century Gothic" panose="020B0502020202020204" pitchFamily="34" charset="0"/>
                </a:rPr>
                <a:t>£ 100,000,000</a:t>
              </a:r>
              <a:br>
                <a:rPr lang="en-GB" sz="3600" b="1" dirty="0">
                  <a:solidFill>
                    <a:srgbClr val="021563"/>
                  </a:solidFill>
                  <a:latin typeface="Century Gothic" panose="020B0502020202020204" pitchFamily="34" charset="0"/>
                </a:rPr>
              </a:br>
              <a:r>
                <a:rPr lang="en-GB" sz="2000" dirty="0">
                  <a:solidFill>
                    <a:srgbClr val="454A6B"/>
                  </a:solidFill>
                  <a:latin typeface="Century Gothic" panose="020B0502020202020204" pitchFamily="34" charset="0"/>
                  <a:cs typeface="Arial" panose="020B0604020202020204" pitchFamily="34" charset="0"/>
                </a:rPr>
                <a:t>Lorem ipsum dolour sit lorem</a:t>
              </a:r>
            </a:p>
          </p:txBody>
        </p:sp>
        <p:cxnSp>
          <p:nvCxnSpPr>
            <p:cNvPr id="24" name="Straight Connector 23">
              <a:extLst>
                <a:ext uri="{FF2B5EF4-FFF2-40B4-BE49-F238E27FC236}">
                  <a16:creationId xmlns:a16="http://schemas.microsoft.com/office/drawing/2014/main" id="{14E776C0-8D71-1647-9525-2A27DDE83075}"/>
                </a:ext>
              </a:extLst>
            </p:cNvPr>
            <p:cNvCxnSpPr>
              <a:cxnSpLocks/>
            </p:cNvCxnSpPr>
            <p:nvPr/>
          </p:nvCxnSpPr>
          <p:spPr>
            <a:xfrm>
              <a:off x="6505589" y="1950889"/>
              <a:ext cx="5315701" cy="0"/>
            </a:xfrm>
            <a:prstGeom prst="line">
              <a:avLst/>
            </a:prstGeom>
            <a:ln w="19050">
              <a:solidFill>
                <a:srgbClr val="F5530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E077EC48-775E-0449-80DA-3650719393E5}"/>
              </a:ext>
            </a:extLst>
          </p:cNvPr>
          <p:cNvGrpSpPr/>
          <p:nvPr/>
        </p:nvGrpSpPr>
        <p:grpSpPr>
          <a:xfrm>
            <a:off x="6513209" y="4239796"/>
            <a:ext cx="5315701" cy="1136283"/>
            <a:chOff x="6505589" y="814606"/>
            <a:chExt cx="5315701" cy="1136283"/>
          </a:xfrm>
        </p:grpSpPr>
        <p:sp>
          <p:nvSpPr>
            <p:cNvPr id="26" name="Content Placeholder 3">
              <a:extLst>
                <a:ext uri="{FF2B5EF4-FFF2-40B4-BE49-F238E27FC236}">
                  <a16:creationId xmlns:a16="http://schemas.microsoft.com/office/drawing/2014/main" id="{D650E444-B96F-E443-80EB-E3BDDB8C792C}"/>
                </a:ext>
              </a:extLst>
            </p:cNvPr>
            <p:cNvSpPr txBox="1">
              <a:spLocks/>
            </p:cNvSpPr>
            <p:nvPr/>
          </p:nvSpPr>
          <p:spPr>
            <a:xfrm>
              <a:off x="6505589" y="814606"/>
              <a:ext cx="5157787" cy="954107"/>
            </a:xfrm>
            <a:prstGeom prst="rect">
              <a:avLst/>
            </a:prstGeom>
          </p:spPr>
          <p:txBody>
            <a:bodyPr vert="horz"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5184DC"/>
                </a:buClr>
                <a:buNone/>
              </a:pPr>
              <a:r>
                <a:rPr lang="en-GB" sz="3600" b="1" dirty="0">
                  <a:solidFill>
                    <a:srgbClr val="021563"/>
                  </a:solidFill>
                  <a:latin typeface="Century Gothic" panose="020B0502020202020204" pitchFamily="34" charset="0"/>
                </a:rPr>
                <a:t>£ 100,000</a:t>
              </a:r>
              <a:br>
                <a:rPr lang="en-GB" sz="3600" b="1" dirty="0">
                  <a:solidFill>
                    <a:srgbClr val="021563"/>
                  </a:solidFill>
                  <a:latin typeface="Century Gothic" panose="020B0502020202020204" pitchFamily="34" charset="0"/>
                </a:rPr>
              </a:br>
              <a:r>
                <a:rPr lang="en-GB" sz="2000" dirty="0">
                  <a:solidFill>
                    <a:srgbClr val="454A6B"/>
                  </a:solidFill>
                  <a:latin typeface="Century Gothic" panose="020B0502020202020204" pitchFamily="34" charset="0"/>
                  <a:cs typeface="Arial" panose="020B0604020202020204" pitchFamily="34" charset="0"/>
                </a:rPr>
                <a:t>Lorem ipsum dolour sit lorem ipsum</a:t>
              </a:r>
            </a:p>
          </p:txBody>
        </p:sp>
        <p:cxnSp>
          <p:nvCxnSpPr>
            <p:cNvPr id="27" name="Straight Connector 26">
              <a:extLst>
                <a:ext uri="{FF2B5EF4-FFF2-40B4-BE49-F238E27FC236}">
                  <a16:creationId xmlns:a16="http://schemas.microsoft.com/office/drawing/2014/main" id="{A0115CF0-7EAD-8A46-9D4C-119EA47264D5}"/>
                </a:ext>
              </a:extLst>
            </p:cNvPr>
            <p:cNvCxnSpPr>
              <a:cxnSpLocks/>
            </p:cNvCxnSpPr>
            <p:nvPr/>
          </p:nvCxnSpPr>
          <p:spPr>
            <a:xfrm>
              <a:off x="6505589" y="1950889"/>
              <a:ext cx="5315701" cy="0"/>
            </a:xfrm>
            <a:prstGeom prst="line">
              <a:avLst/>
            </a:prstGeom>
            <a:ln w="19050">
              <a:solidFill>
                <a:srgbClr val="00AD00"/>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5253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monitor&#10;&#10;Description automatically generated">
            <a:extLst>
              <a:ext uri="{FF2B5EF4-FFF2-40B4-BE49-F238E27FC236}">
                <a16:creationId xmlns:a16="http://schemas.microsoft.com/office/drawing/2014/main" id="{E38606F4-062E-154F-8956-F466B3EF9643}"/>
              </a:ext>
            </a:extLst>
          </p:cNvPr>
          <p:cNvPicPr>
            <a:picLocks noChangeAspect="1"/>
          </p:cNvPicPr>
          <p:nvPr/>
        </p:nvPicPr>
        <p:blipFill>
          <a:blip r:embed="rId3"/>
          <a:stretch>
            <a:fillRect/>
          </a:stretch>
        </p:blipFill>
        <p:spPr>
          <a:xfrm>
            <a:off x="10381289" y="6260250"/>
            <a:ext cx="1440001" cy="227040"/>
          </a:xfrm>
          <a:prstGeom prst="rect">
            <a:avLst/>
          </a:prstGeom>
        </p:spPr>
      </p:pic>
      <p:sp>
        <p:nvSpPr>
          <p:cNvPr id="9" name="Content Placeholder 3">
            <a:extLst>
              <a:ext uri="{FF2B5EF4-FFF2-40B4-BE49-F238E27FC236}">
                <a16:creationId xmlns:a16="http://schemas.microsoft.com/office/drawing/2014/main" id="{9FF9D352-186C-CA48-AC3F-04FD4EAD532D}"/>
              </a:ext>
            </a:extLst>
          </p:cNvPr>
          <p:cNvSpPr txBox="1">
            <a:spLocks/>
          </p:cNvSpPr>
          <p:nvPr/>
        </p:nvSpPr>
        <p:spPr>
          <a:xfrm>
            <a:off x="3210390" y="2779057"/>
            <a:ext cx="2435472" cy="2167003"/>
          </a:xfrm>
          <a:prstGeom prst="rect">
            <a:avLst/>
          </a:prstGeom>
        </p:spPr>
        <p:txBody>
          <a:bodyPr vert="horz" wrap="square"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5184DC"/>
              </a:buClr>
              <a:buNone/>
            </a:pPr>
            <a:r>
              <a:rPr lang="en-US" sz="2400" dirty="0">
                <a:solidFill>
                  <a:srgbClr val="F55301"/>
                </a:solidFill>
                <a:latin typeface="Century Gothic" panose="020B0502020202020204" pitchFamily="34" charset="0"/>
                <a:cs typeface="Arial" panose="020B0604020202020204" pitchFamily="34" charset="0"/>
              </a:rPr>
              <a:t>02</a:t>
            </a:r>
          </a:p>
          <a:p>
            <a:pPr marL="0" indent="0">
              <a:buClr>
                <a:srgbClr val="5184DC"/>
              </a:buClr>
              <a:buFont typeface="Arial" panose="020B0604020202020204" pitchFamily="34" charset="0"/>
              <a:buNone/>
            </a:pPr>
            <a:r>
              <a:rPr lang="en-US" sz="2400" b="1" dirty="0">
                <a:solidFill>
                  <a:srgbClr val="021563"/>
                </a:solidFill>
                <a:latin typeface="Century Gothic" panose="020B0502020202020204" pitchFamily="34" charset="0"/>
                <a:cs typeface="Arial" panose="020B0604020202020204" pitchFamily="34" charset="0"/>
              </a:rPr>
              <a:t>Delays</a:t>
            </a:r>
          </a:p>
          <a:p>
            <a:pPr marL="0" indent="0">
              <a:lnSpc>
                <a:spcPct val="120000"/>
              </a:lnSpc>
              <a:buClr>
                <a:srgbClr val="5184DC"/>
              </a:buClr>
              <a:buNone/>
            </a:pPr>
            <a:r>
              <a:rPr lang="en-US" sz="1600" dirty="0">
                <a:solidFill>
                  <a:srgbClr val="454A6B"/>
                </a:solidFill>
                <a:latin typeface="Century Gothic" panose="020B0502020202020204" pitchFamily="34" charset="0"/>
                <a:cs typeface="Arial" panose="020B0604020202020204" pitchFamily="34" charset="0"/>
              </a:rPr>
              <a:t>PRs waiting an average of 2.5 days to be approved and merged.</a:t>
            </a:r>
            <a:endParaRPr lang="en-US" sz="1600" b="1" dirty="0">
              <a:solidFill>
                <a:srgbClr val="021563"/>
              </a:solidFill>
              <a:latin typeface="Century Gothic" panose="020B0502020202020204" pitchFamily="34" charset="0"/>
              <a:cs typeface="Arial" panose="020B0604020202020204" pitchFamily="34" charset="0"/>
            </a:endParaRPr>
          </a:p>
        </p:txBody>
      </p:sp>
      <p:sp>
        <p:nvSpPr>
          <p:cNvPr id="14" name="Content Placeholder 3">
            <a:extLst>
              <a:ext uri="{FF2B5EF4-FFF2-40B4-BE49-F238E27FC236}">
                <a16:creationId xmlns:a16="http://schemas.microsoft.com/office/drawing/2014/main" id="{F6FCC80C-35BD-9841-8CB6-D2ED386D3571}"/>
              </a:ext>
            </a:extLst>
          </p:cNvPr>
          <p:cNvSpPr txBox="1">
            <a:spLocks/>
          </p:cNvSpPr>
          <p:nvPr/>
        </p:nvSpPr>
        <p:spPr>
          <a:xfrm>
            <a:off x="603493" y="2779057"/>
            <a:ext cx="2381828" cy="2462597"/>
          </a:xfrm>
          <a:prstGeom prst="rect">
            <a:avLst/>
          </a:prstGeom>
        </p:spPr>
        <p:txBody>
          <a:bodyPr vert="horz" wrap="square"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5184DC"/>
              </a:buClr>
              <a:buNone/>
            </a:pPr>
            <a:r>
              <a:rPr lang="en-US" sz="2400" dirty="0">
                <a:solidFill>
                  <a:srgbClr val="F55301"/>
                </a:solidFill>
                <a:latin typeface="Century Gothic" panose="020B0502020202020204" pitchFamily="34" charset="0"/>
                <a:cs typeface="Arial" panose="020B0604020202020204" pitchFamily="34" charset="0"/>
              </a:rPr>
              <a:t>01</a:t>
            </a:r>
          </a:p>
          <a:p>
            <a:pPr marL="0" indent="0">
              <a:buClr>
                <a:srgbClr val="5184DC"/>
              </a:buClr>
              <a:buFont typeface="Arial" panose="020B0604020202020204" pitchFamily="34" charset="0"/>
              <a:buNone/>
            </a:pPr>
            <a:r>
              <a:rPr lang="en-US" sz="2400" b="1" dirty="0">
                <a:solidFill>
                  <a:srgbClr val="021563"/>
                </a:solidFill>
                <a:latin typeface="Century Gothic" panose="020B0502020202020204" pitchFamily="34" charset="0"/>
                <a:cs typeface="Arial" panose="020B0604020202020204" pitchFamily="34" charset="0"/>
              </a:rPr>
              <a:t>Few SDETs</a:t>
            </a:r>
          </a:p>
          <a:p>
            <a:pPr marL="0" indent="0">
              <a:lnSpc>
                <a:spcPct val="120000"/>
              </a:lnSpc>
              <a:buClr>
                <a:srgbClr val="5184DC"/>
              </a:buClr>
              <a:buNone/>
            </a:pPr>
            <a:r>
              <a:rPr lang="en-GB" sz="1600" dirty="0">
                <a:solidFill>
                  <a:srgbClr val="454A6B"/>
                </a:solidFill>
                <a:latin typeface="Century Gothic" panose="020B0502020202020204" pitchFamily="34" charset="0"/>
                <a:cs typeface="Arial" panose="020B0604020202020204" pitchFamily="34" charset="0"/>
              </a:rPr>
              <a:t>7 SDETs covering 20+ teams resulting in a bottleneck in the change approval and release process. </a:t>
            </a:r>
          </a:p>
        </p:txBody>
      </p:sp>
      <p:sp>
        <p:nvSpPr>
          <p:cNvPr id="18" name="Content Placeholder 3">
            <a:extLst>
              <a:ext uri="{FF2B5EF4-FFF2-40B4-BE49-F238E27FC236}">
                <a16:creationId xmlns:a16="http://schemas.microsoft.com/office/drawing/2014/main" id="{5A3CF693-00E7-CC45-A7AF-A202CB9CA992}"/>
              </a:ext>
            </a:extLst>
          </p:cNvPr>
          <p:cNvSpPr txBox="1">
            <a:spLocks/>
          </p:cNvSpPr>
          <p:nvPr/>
        </p:nvSpPr>
        <p:spPr>
          <a:xfrm>
            <a:off x="5870931" y="2779057"/>
            <a:ext cx="2733368" cy="3053400"/>
          </a:xfrm>
          <a:prstGeom prst="rect">
            <a:avLst/>
          </a:prstGeom>
        </p:spPr>
        <p:txBody>
          <a:bodyPr vert="horz" wrap="square"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5184DC"/>
              </a:buClr>
              <a:buNone/>
            </a:pPr>
            <a:r>
              <a:rPr lang="en-US" sz="2400" dirty="0">
                <a:solidFill>
                  <a:srgbClr val="F55301"/>
                </a:solidFill>
                <a:latin typeface="Century Gothic" panose="020B0502020202020204" pitchFamily="34" charset="0"/>
                <a:cs typeface="Arial" panose="020B0604020202020204" pitchFamily="34" charset="0"/>
              </a:rPr>
              <a:t>03</a:t>
            </a:r>
          </a:p>
          <a:p>
            <a:pPr marL="0" indent="0">
              <a:buClr>
                <a:srgbClr val="5184DC"/>
              </a:buClr>
              <a:buFont typeface="Arial" panose="020B0604020202020204" pitchFamily="34" charset="0"/>
              <a:buNone/>
            </a:pPr>
            <a:r>
              <a:rPr lang="en-US" sz="2400" b="1" dirty="0">
                <a:solidFill>
                  <a:srgbClr val="021563"/>
                </a:solidFill>
                <a:latin typeface="Century Gothic" panose="020B0502020202020204" pitchFamily="34" charset="0"/>
                <a:cs typeface="Arial" panose="020B0604020202020204" pitchFamily="34" charset="0"/>
              </a:rPr>
              <a:t>Lack of context</a:t>
            </a:r>
          </a:p>
          <a:p>
            <a:pPr marL="0" indent="0">
              <a:lnSpc>
                <a:spcPct val="120000"/>
              </a:lnSpc>
              <a:buClr>
                <a:srgbClr val="5184DC"/>
              </a:buClr>
              <a:buNone/>
            </a:pPr>
            <a:r>
              <a:rPr lang="en-US" sz="1600" dirty="0">
                <a:solidFill>
                  <a:srgbClr val="454A6B"/>
                </a:solidFill>
                <a:latin typeface="Century Gothic" panose="020B0502020202020204" pitchFamily="34" charset="0"/>
                <a:cs typeface="Arial" panose="020B0604020202020204" pitchFamily="34" charset="0"/>
              </a:rPr>
              <a:t>SDETs reviewing PRs for teams they don’t work with regularly, meaning they have limited knowledge of the change, risks or existing test coverage.</a:t>
            </a:r>
            <a:endParaRPr lang="en-US" sz="1600" b="1" dirty="0">
              <a:solidFill>
                <a:srgbClr val="021563"/>
              </a:solidFill>
              <a:latin typeface="Century Gothic" panose="020B0502020202020204" pitchFamily="34" charset="0"/>
              <a:cs typeface="Arial" panose="020B0604020202020204" pitchFamily="34" charset="0"/>
            </a:endParaRPr>
          </a:p>
        </p:txBody>
      </p:sp>
      <p:sp>
        <p:nvSpPr>
          <p:cNvPr id="21" name="Content Placeholder 3">
            <a:extLst>
              <a:ext uri="{FF2B5EF4-FFF2-40B4-BE49-F238E27FC236}">
                <a16:creationId xmlns:a16="http://schemas.microsoft.com/office/drawing/2014/main" id="{03BE0CB2-9B99-DB4F-B3DB-7AE3B3B2BE4A}"/>
              </a:ext>
            </a:extLst>
          </p:cNvPr>
          <p:cNvSpPr txBox="1">
            <a:spLocks/>
          </p:cNvSpPr>
          <p:nvPr/>
        </p:nvSpPr>
        <p:spPr>
          <a:xfrm>
            <a:off x="8829368" y="2779057"/>
            <a:ext cx="2559932" cy="2757934"/>
          </a:xfrm>
          <a:prstGeom prst="rect">
            <a:avLst/>
          </a:prstGeom>
        </p:spPr>
        <p:txBody>
          <a:bodyPr vert="horz" wrap="square"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5184DC"/>
              </a:buClr>
              <a:buNone/>
            </a:pPr>
            <a:r>
              <a:rPr lang="en-US" sz="2400" dirty="0">
                <a:solidFill>
                  <a:srgbClr val="F55301"/>
                </a:solidFill>
                <a:latin typeface="Century Gothic" panose="020B0502020202020204" pitchFamily="34" charset="0"/>
                <a:cs typeface="Arial" panose="020B0604020202020204" pitchFamily="34" charset="0"/>
              </a:rPr>
              <a:t>04</a:t>
            </a:r>
          </a:p>
          <a:p>
            <a:pPr marL="0" indent="0">
              <a:buClr>
                <a:srgbClr val="5184DC"/>
              </a:buClr>
              <a:buFont typeface="Arial" panose="020B0604020202020204" pitchFamily="34" charset="0"/>
              <a:buNone/>
            </a:pPr>
            <a:r>
              <a:rPr lang="en-US" sz="2400" b="1" dirty="0">
                <a:solidFill>
                  <a:srgbClr val="021563"/>
                </a:solidFill>
                <a:latin typeface="Century Gothic" panose="020B0502020202020204" pitchFamily="34" charset="0"/>
                <a:cs typeface="Arial" panose="020B0604020202020204" pitchFamily="34" charset="0"/>
              </a:rPr>
              <a:t>Not improving</a:t>
            </a:r>
          </a:p>
          <a:p>
            <a:pPr marL="0" indent="0">
              <a:lnSpc>
                <a:spcPct val="120000"/>
              </a:lnSpc>
              <a:buClr>
                <a:srgbClr val="5184DC"/>
              </a:buClr>
              <a:buNone/>
            </a:pPr>
            <a:r>
              <a:rPr lang="en-US" sz="1600" dirty="0">
                <a:solidFill>
                  <a:srgbClr val="454A6B"/>
                </a:solidFill>
                <a:latin typeface="Century Gothic" panose="020B0502020202020204" pitchFamily="34" charset="0"/>
                <a:cs typeface="Arial" panose="020B0604020202020204" pitchFamily="34" charset="0"/>
              </a:rPr>
              <a:t>SDETs spending ~60% of their time reviewing PRs leaving little time to focus</a:t>
            </a:r>
            <a:r>
              <a:rPr lang="en-GB" sz="1600" dirty="0">
                <a:solidFill>
                  <a:srgbClr val="454A6B"/>
                </a:solidFill>
                <a:latin typeface="Century Gothic" panose="020B0502020202020204" pitchFamily="34" charset="0"/>
                <a:cs typeface="Arial" panose="020B0604020202020204" pitchFamily="34" charset="0"/>
              </a:rPr>
              <a:t> on improving and evangelising quality across their hive.</a:t>
            </a:r>
            <a:endParaRPr lang="en-US" sz="1600" b="1" dirty="0">
              <a:solidFill>
                <a:srgbClr val="021563"/>
              </a:solidFill>
              <a:latin typeface="Century Gothic" panose="020B0502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D4F5A1BD-2F2B-EA41-A166-1CE6C5522558}"/>
              </a:ext>
            </a:extLst>
          </p:cNvPr>
          <p:cNvSpPr txBox="1"/>
          <p:nvPr/>
        </p:nvSpPr>
        <p:spPr>
          <a:xfrm>
            <a:off x="409589" y="439842"/>
            <a:ext cx="5381611" cy="1126462"/>
          </a:xfrm>
          <a:prstGeom prst="rect">
            <a:avLst/>
          </a:prstGeom>
          <a:noFill/>
        </p:spPr>
        <p:txBody>
          <a:bodyPr wrap="square" rtlCol="0">
            <a:spAutoFit/>
          </a:bodyPr>
          <a:lstStyle/>
          <a:p>
            <a:pPr>
              <a:lnSpc>
                <a:spcPct val="80000"/>
              </a:lnSpc>
            </a:pPr>
            <a:r>
              <a:rPr lang="en-US" sz="4800" b="1" spc="-80" dirty="0">
                <a:solidFill>
                  <a:srgbClr val="021563"/>
                </a:solidFill>
                <a:latin typeface="Century Gothic" panose="020B0502020202020204" pitchFamily="34" charset="0"/>
              </a:rPr>
              <a:t>Background</a:t>
            </a:r>
          </a:p>
          <a:p>
            <a:pPr>
              <a:lnSpc>
                <a:spcPct val="80000"/>
              </a:lnSpc>
            </a:pPr>
            <a:r>
              <a:rPr lang="en-US" sz="3600" b="1" spc="-80" dirty="0">
                <a:solidFill>
                  <a:srgbClr val="FF0000"/>
                </a:solidFill>
                <a:latin typeface="Century Gothic" panose="020B0502020202020204" pitchFamily="34" charset="0"/>
              </a:rPr>
              <a:t>Where we were</a:t>
            </a:r>
          </a:p>
        </p:txBody>
      </p:sp>
      <p:pic>
        <p:nvPicPr>
          <p:cNvPr id="38" name="Picture 37">
            <a:extLst>
              <a:ext uri="{FF2B5EF4-FFF2-40B4-BE49-F238E27FC236}">
                <a16:creationId xmlns:a16="http://schemas.microsoft.com/office/drawing/2014/main" id="{BE2665A4-34C1-0D45-8B15-6ED9B71FCD4D}"/>
              </a:ext>
            </a:extLst>
          </p:cNvPr>
          <p:cNvPicPr>
            <a:picLocks noChangeAspect="1"/>
          </p:cNvPicPr>
          <p:nvPr/>
        </p:nvPicPr>
        <p:blipFill>
          <a:blip r:embed="rId4"/>
          <a:stretch>
            <a:fillRect/>
          </a:stretch>
        </p:blipFill>
        <p:spPr>
          <a:xfrm>
            <a:off x="1069435" y="1922458"/>
            <a:ext cx="1270000" cy="1270000"/>
          </a:xfrm>
          <a:prstGeom prst="rect">
            <a:avLst/>
          </a:prstGeom>
        </p:spPr>
      </p:pic>
      <p:pic>
        <p:nvPicPr>
          <p:cNvPr id="41" name="Picture 40">
            <a:extLst>
              <a:ext uri="{FF2B5EF4-FFF2-40B4-BE49-F238E27FC236}">
                <a16:creationId xmlns:a16="http://schemas.microsoft.com/office/drawing/2014/main" id="{D49CE02B-EF0E-C544-8DF3-680BA7E2617D}"/>
              </a:ext>
            </a:extLst>
          </p:cNvPr>
          <p:cNvPicPr>
            <a:picLocks noChangeAspect="1"/>
          </p:cNvPicPr>
          <p:nvPr/>
        </p:nvPicPr>
        <p:blipFill>
          <a:blip r:embed="rId5"/>
          <a:stretch>
            <a:fillRect/>
          </a:stretch>
        </p:blipFill>
        <p:spPr>
          <a:xfrm>
            <a:off x="6710979" y="1922458"/>
            <a:ext cx="1270000" cy="1270000"/>
          </a:xfrm>
          <a:prstGeom prst="rect">
            <a:avLst/>
          </a:prstGeom>
        </p:spPr>
      </p:pic>
      <p:pic>
        <p:nvPicPr>
          <p:cNvPr id="16" name="Picture 15">
            <a:extLst>
              <a:ext uri="{FF2B5EF4-FFF2-40B4-BE49-F238E27FC236}">
                <a16:creationId xmlns:a16="http://schemas.microsoft.com/office/drawing/2014/main" id="{800EB6B5-FCE7-458E-BA8C-7B3E522EE338}"/>
              </a:ext>
            </a:extLst>
          </p:cNvPr>
          <p:cNvPicPr>
            <a:picLocks noChangeAspect="1"/>
          </p:cNvPicPr>
          <p:nvPr/>
        </p:nvPicPr>
        <p:blipFill>
          <a:blip r:embed="rId6"/>
          <a:stretch>
            <a:fillRect/>
          </a:stretch>
        </p:blipFill>
        <p:spPr>
          <a:xfrm>
            <a:off x="3890207" y="1922458"/>
            <a:ext cx="1270000" cy="1270000"/>
          </a:xfrm>
          <a:prstGeom prst="rect">
            <a:avLst/>
          </a:prstGeom>
        </p:spPr>
      </p:pic>
      <p:pic>
        <p:nvPicPr>
          <p:cNvPr id="19" name="Picture 18">
            <a:extLst>
              <a:ext uri="{FF2B5EF4-FFF2-40B4-BE49-F238E27FC236}">
                <a16:creationId xmlns:a16="http://schemas.microsoft.com/office/drawing/2014/main" id="{E72FB3FB-8C97-40A7-B93E-8353B4F4F085}"/>
              </a:ext>
            </a:extLst>
          </p:cNvPr>
          <p:cNvPicPr>
            <a:picLocks noChangeAspect="1"/>
          </p:cNvPicPr>
          <p:nvPr/>
        </p:nvPicPr>
        <p:blipFill>
          <a:blip r:embed="rId7"/>
          <a:stretch>
            <a:fillRect/>
          </a:stretch>
        </p:blipFill>
        <p:spPr>
          <a:xfrm>
            <a:off x="9531752" y="1922458"/>
            <a:ext cx="1270000" cy="1270000"/>
          </a:xfrm>
          <a:prstGeom prst="rect">
            <a:avLst/>
          </a:prstGeom>
        </p:spPr>
      </p:pic>
    </p:spTree>
    <p:extLst>
      <p:ext uri="{BB962C8B-B14F-4D97-AF65-F5344CB8AC3E}">
        <p14:creationId xmlns:p14="http://schemas.microsoft.com/office/powerpoint/2010/main" val="3741951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monitor&#10;&#10;Description automatically generated">
            <a:extLst>
              <a:ext uri="{FF2B5EF4-FFF2-40B4-BE49-F238E27FC236}">
                <a16:creationId xmlns:a16="http://schemas.microsoft.com/office/drawing/2014/main" id="{E38606F4-062E-154F-8956-F466B3EF9643}"/>
              </a:ext>
            </a:extLst>
          </p:cNvPr>
          <p:cNvPicPr>
            <a:picLocks noChangeAspect="1"/>
          </p:cNvPicPr>
          <p:nvPr/>
        </p:nvPicPr>
        <p:blipFill>
          <a:blip r:embed="rId3"/>
          <a:stretch>
            <a:fillRect/>
          </a:stretch>
        </p:blipFill>
        <p:spPr>
          <a:xfrm>
            <a:off x="10381289" y="6260250"/>
            <a:ext cx="1440001" cy="227040"/>
          </a:xfrm>
          <a:prstGeom prst="rect">
            <a:avLst/>
          </a:prstGeom>
        </p:spPr>
      </p:pic>
      <p:sp>
        <p:nvSpPr>
          <p:cNvPr id="9" name="Content Placeholder 3">
            <a:extLst>
              <a:ext uri="{FF2B5EF4-FFF2-40B4-BE49-F238E27FC236}">
                <a16:creationId xmlns:a16="http://schemas.microsoft.com/office/drawing/2014/main" id="{9FF9D352-186C-CA48-AC3F-04FD4EAD532D}"/>
              </a:ext>
            </a:extLst>
          </p:cNvPr>
          <p:cNvSpPr txBox="1">
            <a:spLocks/>
          </p:cNvSpPr>
          <p:nvPr/>
        </p:nvSpPr>
        <p:spPr>
          <a:xfrm>
            <a:off x="2793019" y="2779057"/>
            <a:ext cx="2189526" cy="1456809"/>
          </a:xfrm>
          <a:prstGeom prst="rect">
            <a:avLst/>
          </a:prstGeom>
        </p:spPr>
        <p:txBody>
          <a:bodyPr vert="horz" wrap="square"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5184DC"/>
              </a:buClr>
              <a:buNone/>
            </a:pPr>
            <a:r>
              <a:rPr lang="en-US" sz="2400" dirty="0">
                <a:solidFill>
                  <a:srgbClr val="F55301"/>
                </a:solidFill>
                <a:latin typeface="Century Gothic" panose="020B0502020202020204" pitchFamily="34" charset="0"/>
                <a:cs typeface="Arial" panose="020B0604020202020204" pitchFamily="34" charset="0"/>
              </a:rPr>
              <a:t>02</a:t>
            </a:r>
          </a:p>
          <a:p>
            <a:pPr marL="0" indent="0">
              <a:buClr>
                <a:srgbClr val="5184DC"/>
              </a:buClr>
              <a:buFont typeface="Arial" panose="020B0604020202020204" pitchFamily="34" charset="0"/>
              <a:buNone/>
            </a:pPr>
            <a:r>
              <a:rPr lang="en-US" sz="2400" b="1" dirty="0">
                <a:solidFill>
                  <a:srgbClr val="021563"/>
                </a:solidFill>
                <a:latin typeface="Century Gothic" panose="020B0502020202020204" pitchFamily="34" charset="0"/>
                <a:cs typeface="Arial" panose="020B0604020202020204" pitchFamily="34" charset="0"/>
              </a:rPr>
              <a:t>Define</a:t>
            </a:r>
          </a:p>
          <a:p>
            <a:pPr marL="0" indent="0">
              <a:buClr>
                <a:srgbClr val="5184DC"/>
              </a:buClr>
              <a:buNone/>
            </a:pPr>
            <a:r>
              <a:rPr lang="en-US" sz="1600" dirty="0">
                <a:solidFill>
                  <a:srgbClr val="454A6B"/>
                </a:solidFill>
                <a:latin typeface="Century Gothic" panose="020B0502020202020204" pitchFamily="34" charset="0"/>
                <a:cs typeface="Arial" panose="020B0604020202020204" pitchFamily="34" charset="0"/>
              </a:rPr>
              <a:t>State user needs and problems</a:t>
            </a:r>
            <a:endParaRPr lang="en-US" sz="1600" b="1" dirty="0">
              <a:solidFill>
                <a:srgbClr val="021563"/>
              </a:solidFill>
              <a:latin typeface="Century Gothic" panose="020B0502020202020204" pitchFamily="34" charset="0"/>
              <a:cs typeface="Arial" panose="020B0604020202020204" pitchFamily="34" charset="0"/>
            </a:endParaRPr>
          </a:p>
        </p:txBody>
      </p:sp>
      <p:sp>
        <p:nvSpPr>
          <p:cNvPr id="14" name="Content Placeholder 3">
            <a:extLst>
              <a:ext uri="{FF2B5EF4-FFF2-40B4-BE49-F238E27FC236}">
                <a16:creationId xmlns:a16="http://schemas.microsoft.com/office/drawing/2014/main" id="{F6FCC80C-35BD-9841-8CB6-D2ED386D3571}"/>
              </a:ext>
            </a:extLst>
          </p:cNvPr>
          <p:cNvSpPr txBox="1">
            <a:spLocks/>
          </p:cNvSpPr>
          <p:nvPr/>
        </p:nvSpPr>
        <p:spPr>
          <a:xfrm>
            <a:off x="603493" y="2779057"/>
            <a:ext cx="2189525" cy="1456809"/>
          </a:xfrm>
          <a:prstGeom prst="rect">
            <a:avLst/>
          </a:prstGeom>
        </p:spPr>
        <p:txBody>
          <a:bodyPr vert="horz" wrap="square"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5184DC"/>
              </a:buClr>
              <a:buNone/>
            </a:pPr>
            <a:r>
              <a:rPr lang="en-US" sz="2400" dirty="0">
                <a:solidFill>
                  <a:srgbClr val="F55301"/>
                </a:solidFill>
                <a:latin typeface="Century Gothic" panose="020B0502020202020204" pitchFamily="34" charset="0"/>
                <a:cs typeface="Arial" panose="020B0604020202020204" pitchFamily="34" charset="0"/>
              </a:rPr>
              <a:t>01</a:t>
            </a:r>
          </a:p>
          <a:p>
            <a:pPr marL="0" indent="0">
              <a:buClr>
                <a:srgbClr val="5184DC"/>
              </a:buClr>
              <a:buFont typeface="Arial" panose="020B0604020202020204" pitchFamily="34" charset="0"/>
              <a:buNone/>
            </a:pPr>
            <a:r>
              <a:rPr lang="en-US" sz="2400" b="1" dirty="0">
                <a:solidFill>
                  <a:srgbClr val="021563"/>
                </a:solidFill>
                <a:latin typeface="Century Gothic" panose="020B0502020202020204" pitchFamily="34" charset="0"/>
                <a:cs typeface="Arial" panose="020B0604020202020204" pitchFamily="34" charset="0"/>
              </a:rPr>
              <a:t>Empathize</a:t>
            </a:r>
          </a:p>
          <a:p>
            <a:pPr marL="0" indent="0">
              <a:buClr>
                <a:srgbClr val="5184DC"/>
              </a:buClr>
              <a:buNone/>
            </a:pPr>
            <a:r>
              <a:rPr lang="en-US" sz="1600" dirty="0">
                <a:solidFill>
                  <a:srgbClr val="454A6B"/>
                </a:solidFill>
                <a:latin typeface="Century Gothic" panose="020B0502020202020204" pitchFamily="34" charset="0"/>
                <a:cs typeface="Arial" panose="020B0604020202020204" pitchFamily="34" charset="0"/>
              </a:rPr>
              <a:t>Research users &amp; business needs</a:t>
            </a:r>
            <a:endParaRPr lang="en-US" sz="1600" b="1" dirty="0">
              <a:solidFill>
                <a:srgbClr val="021563"/>
              </a:solidFill>
              <a:latin typeface="Century Gothic" panose="020B0502020202020204" pitchFamily="34" charset="0"/>
              <a:cs typeface="Arial" panose="020B0604020202020204" pitchFamily="34" charset="0"/>
            </a:endParaRPr>
          </a:p>
        </p:txBody>
      </p:sp>
      <p:sp>
        <p:nvSpPr>
          <p:cNvPr id="18" name="Content Placeholder 3">
            <a:extLst>
              <a:ext uri="{FF2B5EF4-FFF2-40B4-BE49-F238E27FC236}">
                <a16:creationId xmlns:a16="http://schemas.microsoft.com/office/drawing/2014/main" id="{5A3CF693-00E7-CC45-A7AF-A202CB9CA992}"/>
              </a:ext>
            </a:extLst>
          </p:cNvPr>
          <p:cNvSpPr txBox="1">
            <a:spLocks/>
          </p:cNvSpPr>
          <p:nvPr/>
        </p:nvSpPr>
        <p:spPr>
          <a:xfrm>
            <a:off x="4957829" y="2779057"/>
            <a:ext cx="2189527" cy="1456809"/>
          </a:xfrm>
          <a:prstGeom prst="rect">
            <a:avLst/>
          </a:prstGeom>
        </p:spPr>
        <p:txBody>
          <a:bodyPr vert="horz" wrap="square"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5184DC"/>
              </a:buClr>
              <a:buNone/>
            </a:pPr>
            <a:r>
              <a:rPr lang="en-US" sz="2400" dirty="0">
                <a:solidFill>
                  <a:srgbClr val="F55301"/>
                </a:solidFill>
                <a:latin typeface="Century Gothic" panose="020B0502020202020204" pitchFamily="34" charset="0"/>
                <a:cs typeface="Arial" panose="020B0604020202020204" pitchFamily="34" charset="0"/>
              </a:rPr>
              <a:t>03</a:t>
            </a:r>
          </a:p>
          <a:p>
            <a:pPr marL="0" indent="0">
              <a:buClr>
                <a:srgbClr val="5184DC"/>
              </a:buClr>
              <a:buFont typeface="Arial" panose="020B0604020202020204" pitchFamily="34" charset="0"/>
              <a:buNone/>
            </a:pPr>
            <a:r>
              <a:rPr lang="en-US" sz="2400" b="1" dirty="0">
                <a:solidFill>
                  <a:srgbClr val="021563"/>
                </a:solidFill>
                <a:latin typeface="Century Gothic" panose="020B0502020202020204" pitchFamily="34" charset="0"/>
                <a:cs typeface="Arial" panose="020B0604020202020204" pitchFamily="34" charset="0"/>
              </a:rPr>
              <a:t>Ideate</a:t>
            </a:r>
          </a:p>
          <a:p>
            <a:pPr marL="0" indent="0">
              <a:buClr>
                <a:srgbClr val="5184DC"/>
              </a:buClr>
              <a:buNone/>
            </a:pPr>
            <a:r>
              <a:rPr lang="en-US" sz="1600" dirty="0">
                <a:solidFill>
                  <a:srgbClr val="454A6B"/>
                </a:solidFill>
                <a:latin typeface="Century Gothic" panose="020B0502020202020204" pitchFamily="34" charset="0"/>
                <a:cs typeface="Arial" panose="020B0604020202020204" pitchFamily="34" charset="0"/>
              </a:rPr>
              <a:t>Generate ideas and concepts</a:t>
            </a:r>
            <a:endParaRPr lang="en-US" sz="1600" b="1" dirty="0">
              <a:solidFill>
                <a:srgbClr val="021563"/>
              </a:solidFill>
              <a:latin typeface="Century Gothic" panose="020B0502020202020204" pitchFamily="34" charset="0"/>
              <a:cs typeface="Arial" panose="020B0604020202020204" pitchFamily="34" charset="0"/>
            </a:endParaRPr>
          </a:p>
        </p:txBody>
      </p:sp>
      <p:sp>
        <p:nvSpPr>
          <p:cNvPr id="21" name="Content Placeholder 3">
            <a:extLst>
              <a:ext uri="{FF2B5EF4-FFF2-40B4-BE49-F238E27FC236}">
                <a16:creationId xmlns:a16="http://schemas.microsoft.com/office/drawing/2014/main" id="{03BE0CB2-9B99-DB4F-B3DB-7AE3B3B2BE4A}"/>
              </a:ext>
            </a:extLst>
          </p:cNvPr>
          <p:cNvSpPr txBox="1">
            <a:spLocks/>
          </p:cNvSpPr>
          <p:nvPr/>
        </p:nvSpPr>
        <p:spPr>
          <a:xfrm>
            <a:off x="7134998" y="2779057"/>
            <a:ext cx="2189526" cy="1678408"/>
          </a:xfrm>
          <a:prstGeom prst="rect">
            <a:avLst/>
          </a:prstGeom>
        </p:spPr>
        <p:txBody>
          <a:bodyPr vert="horz" wrap="square"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5184DC"/>
              </a:buClr>
              <a:buNone/>
            </a:pPr>
            <a:r>
              <a:rPr lang="en-US" sz="2400" dirty="0">
                <a:solidFill>
                  <a:srgbClr val="F55301"/>
                </a:solidFill>
                <a:latin typeface="Century Gothic" panose="020B0502020202020204" pitchFamily="34" charset="0"/>
                <a:cs typeface="Arial" panose="020B0604020202020204" pitchFamily="34" charset="0"/>
              </a:rPr>
              <a:t>04</a:t>
            </a:r>
          </a:p>
          <a:p>
            <a:pPr marL="0" indent="0">
              <a:buClr>
                <a:srgbClr val="5184DC"/>
              </a:buClr>
              <a:buFont typeface="Arial" panose="020B0604020202020204" pitchFamily="34" charset="0"/>
              <a:buNone/>
            </a:pPr>
            <a:r>
              <a:rPr lang="en-US" sz="2400" b="1" dirty="0">
                <a:solidFill>
                  <a:srgbClr val="021563"/>
                </a:solidFill>
                <a:latin typeface="Century Gothic" panose="020B0502020202020204" pitchFamily="34" charset="0"/>
                <a:cs typeface="Arial" panose="020B0604020202020204" pitchFamily="34" charset="0"/>
              </a:rPr>
              <a:t>Prototype</a:t>
            </a:r>
          </a:p>
          <a:p>
            <a:pPr marL="0" indent="0">
              <a:buClr>
                <a:srgbClr val="5184DC"/>
              </a:buClr>
              <a:buNone/>
            </a:pPr>
            <a:r>
              <a:rPr lang="en-US" sz="1600" dirty="0">
                <a:solidFill>
                  <a:srgbClr val="454A6B"/>
                </a:solidFill>
                <a:latin typeface="Century Gothic" panose="020B0502020202020204" pitchFamily="34" charset="0"/>
                <a:cs typeface="Arial" panose="020B0604020202020204" pitchFamily="34" charset="0"/>
              </a:rPr>
              <a:t>Create solutions that can be interacted with.</a:t>
            </a:r>
            <a:endParaRPr lang="en-US" sz="1600" b="1" dirty="0">
              <a:solidFill>
                <a:srgbClr val="021563"/>
              </a:solidFill>
              <a:latin typeface="Century Gothic" panose="020B0502020202020204" pitchFamily="34" charset="0"/>
              <a:cs typeface="Arial" panose="020B0604020202020204" pitchFamily="34" charset="0"/>
            </a:endParaRPr>
          </a:p>
        </p:txBody>
      </p:sp>
      <p:sp>
        <p:nvSpPr>
          <p:cNvPr id="29" name="Content Placeholder 3">
            <a:extLst>
              <a:ext uri="{FF2B5EF4-FFF2-40B4-BE49-F238E27FC236}">
                <a16:creationId xmlns:a16="http://schemas.microsoft.com/office/drawing/2014/main" id="{6F430C48-25B7-354C-A556-9CAF2D291201}"/>
              </a:ext>
            </a:extLst>
          </p:cNvPr>
          <p:cNvSpPr txBox="1">
            <a:spLocks/>
          </p:cNvSpPr>
          <p:nvPr/>
        </p:nvSpPr>
        <p:spPr>
          <a:xfrm>
            <a:off x="9312166" y="2779057"/>
            <a:ext cx="2276342" cy="1456809"/>
          </a:xfrm>
          <a:prstGeom prst="rect">
            <a:avLst/>
          </a:prstGeom>
        </p:spPr>
        <p:txBody>
          <a:bodyPr vert="horz" wrap="square"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5184DC"/>
              </a:buClr>
              <a:buNone/>
            </a:pPr>
            <a:r>
              <a:rPr lang="en-US" sz="2400" dirty="0">
                <a:solidFill>
                  <a:srgbClr val="F55301"/>
                </a:solidFill>
                <a:latin typeface="Century Gothic" panose="020B0502020202020204" pitchFamily="34" charset="0"/>
                <a:cs typeface="Arial" panose="020B0604020202020204" pitchFamily="34" charset="0"/>
              </a:rPr>
              <a:t>05</a:t>
            </a:r>
          </a:p>
          <a:p>
            <a:pPr marL="0" indent="0">
              <a:buClr>
                <a:srgbClr val="5184DC"/>
              </a:buClr>
              <a:buFont typeface="Arial" panose="020B0604020202020204" pitchFamily="34" charset="0"/>
              <a:buNone/>
            </a:pPr>
            <a:r>
              <a:rPr lang="en-US" sz="2400" b="1" dirty="0">
                <a:solidFill>
                  <a:srgbClr val="021563"/>
                </a:solidFill>
                <a:latin typeface="Century Gothic" panose="020B0502020202020204" pitchFamily="34" charset="0"/>
                <a:cs typeface="Arial" panose="020B0604020202020204" pitchFamily="34" charset="0"/>
              </a:rPr>
              <a:t>Test</a:t>
            </a:r>
          </a:p>
          <a:p>
            <a:pPr marL="0" indent="0">
              <a:buClr>
                <a:srgbClr val="5184DC"/>
              </a:buClr>
              <a:buNone/>
            </a:pPr>
            <a:r>
              <a:rPr lang="en-US" sz="1600" dirty="0">
                <a:solidFill>
                  <a:srgbClr val="454A6B"/>
                </a:solidFill>
                <a:latin typeface="Century Gothic" panose="020B0502020202020204" pitchFamily="34" charset="0"/>
                <a:cs typeface="Arial" panose="020B0604020202020204" pitchFamily="34" charset="0"/>
              </a:rPr>
              <a:t>Test solutions and validate solutions</a:t>
            </a:r>
            <a:endParaRPr lang="en-US" sz="1600" b="1" dirty="0">
              <a:solidFill>
                <a:srgbClr val="021563"/>
              </a:solidFill>
              <a:latin typeface="Century Gothic" panose="020B0502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D4F5A1BD-2F2B-EA41-A166-1CE6C5522558}"/>
              </a:ext>
            </a:extLst>
          </p:cNvPr>
          <p:cNvSpPr txBox="1"/>
          <p:nvPr/>
        </p:nvSpPr>
        <p:spPr>
          <a:xfrm>
            <a:off x="409589" y="439842"/>
            <a:ext cx="5381611" cy="683264"/>
          </a:xfrm>
          <a:prstGeom prst="rect">
            <a:avLst/>
          </a:prstGeom>
          <a:noFill/>
        </p:spPr>
        <p:txBody>
          <a:bodyPr wrap="square" rtlCol="0">
            <a:spAutoFit/>
          </a:bodyPr>
          <a:lstStyle/>
          <a:p>
            <a:pPr>
              <a:lnSpc>
                <a:spcPct val="80000"/>
              </a:lnSpc>
            </a:pPr>
            <a:r>
              <a:rPr lang="en-US" sz="4800" b="1" spc="-80" dirty="0">
                <a:solidFill>
                  <a:srgbClr val="021563"/>
                </a:solidFill>
                <a:latin typeface="Century Gothic" panose="020B0502020202020204" pitchFamily="34" charset="0"/>
              </a:rPr>
              <a:t>Design thinking</a:t>
            </a:r>
          </a:p>
        </p:txBody>
      </p:sp>
      <p:pic>
        <p:nvPicPr>
          <p:cNvPr id="36" name="Picture 35">
            <a:extLst>
              <a:ext uri="{FF2B5EF4-FFF2-40B4-BE49-F238E27FC236}">
                <a16:creationId xmlns:a16="http://schemas.microsoft.com/office/drawing/2014/main" id="{0A29E87D-95D7-B541-A4C8-1D061235A123}"/>
              </a:ext>
            </a:extLst>
          </p:cNvPr>
          <p:cNvPicPr>
            <a:picLocks noChangeAspect="1"/>
          </p:cNvPicPr>
          <p:nvPr/>
        </p:nvPicPr>
        <p:blipFill>
          <a:blip r:embed="rId4"/>
          <a:stretch>
            <a:fillRect/>
          </a:stretch>
        </p:blipFill>
        <p:spPr>
          <a:xfrm>
            <a:off x="7570926" y="1922458"/>
            <a:ext cx="1270000" cy="1270000"/>
          </a:xfrm>
          <a:prstGeom prst="rect">
            <a:avLst/>
          </a:prstGeom>
        </p:spPr>
      </p:pic>
      <p:pic>
        <p:nvPicPr>
          <p:cNvPr id="37" name="Picture 36">
            <a:extLst>
              <a:ext uri="{FF2B5EF4-FFF2-40B4-BE49-F238E27FC236}">
                <a16:creationId xmlns:a16="http://schemas.microsoft.com/office/drawing/2014/main" id="{9D245ECD-E161-4346-A3A4-4E2AA22DB4D6}"/>
              </a:ext>
            </a:extLst>
          </p:cNvPr>
          <p:cNvPicPr>
            <a:picLocks noChangeAspect="1"/>
          </p:cNvPicPr>
          <p:nvPr/>
        </p:nvPicPr>
        <p:blipFill>
          <a:blip r:embed="rId5"/>
          <a:stretch>
            <a:fillRect/>
          </a:stretch>
        </p:blipFill>
        <p:spPr>
          <a:xfrm>
            <a:off x="3247772" y="1922458"/>
            <a:ext cx="1270000" cy="1270000"/>
          </a:xfrm>
          <a:prstGeom prst="rect">
            <a:avLst/>
          </a:prstGeom>
        </p:spPr>
      </p:pic>
      <p:pic>
        <p:nvPicPr>
          <p:cNvPr id="38" name="Picture 37">
            <a:extLst>
              <a:ext uri="{FF2B5EF4-FFF2-40B4-BE49-F238E27FC236}">
                <a16:creationId xmlns:a16="http://schemas.microsoft.com/office/drawing/2014/main" id="{BE2665A4-34C1-0D45-8B15-6ED9B71FCD4D}"/>
              </a:ext>
            </a:extLst>
          </p:cNvPr>
          <p:cNvPicPr>
            <a:picLocks noChangeAspect="1"/>
          </p:cNvPicPr>
          <p:nvPr/>
        </p:nvPicPr>
        <p:blipFill>
          <a:blip r:embed="rId6"/>
          <a:stretch>
            <a:fillRect/>
          </a:stretch>
        </p:blipFill>
        <p:spPr>
          <a:xfrm>
            <a:off x="1069435" y="1922458"/>
            <a:ext cx="1270000" cy="1270000"/>
          </a:xfrm>
          <a:prstGeom prst="rect">
            <a:avLst/>
          </a:prstGeom>
        </p:spPr>
      </p:pic>
      <p:pic>
        <p:nvPicPr>
          <p:cNvPr id="40" name="Picture 39">
            <a:extLst>
              <a:ext uri="{FF2B5EF4-FFF2-40B4-BE49-F238E27FC236}">
                <a16:creationId xmlns:a16="http://schemas.microsoft.com/office/drawing/2014/main" id="{2C0331D8-CF36-E544-BD58-DA9C3EED1D87}"/>
              </a:ext>
            </a:extLst>
          </p:cNvPr>
          <p:cNvPicPr>
            <a:picLocks noChangeAspect="1"/>
          </p:cNvPicPr>
          <p:nvPr/>
        </p:nvPicPr>
        <p:blipFill>
          <a:blip r:embed="rId7"/>
          <a:stretch>
            <a:fillRect/>
          </a:stretch>
        </p:blipFill>
        <p:spPr>
          <a:xfrm>
            <a:off x="9808123" y="1922458"/>
            <a:ext cx="1270000" cy="1270000"/>
          </a:xfrm>
          <a:prstGeom prst="rect">
            <a:avLst/>
          </a:prstGeom>
        </p:spPr>
      </p:pic>
      <p:pic>
        <p:nvPicPr>
          <p:cNvPr id="41" name="Picture 40">
            <a:extLst>
              <a:ext uri="{FF2B5EF4-FFF2-40B4-BE49-F238E27FC236}">
                <a16:creationId xmlns:a16="http://schemas.microsoft.com/office/drawing/2014/main" id="{D49CE02B-EF0E-C544-8DF3-680BA7E2617D}"/>
              </a:ext>
            </a:extLst>
          </p:cNvPr>
          <p:cNvPicPr>
            <a:picLocks noChangeAspect="1"/>
          </p:cNvPicPr>
          <p:nvPr/>
        </p:nvPicPr>
        <p:blipFill>
          <a:blip r:embed="rId8"/>
          <a:stretch>
            <a:fillRect/>
          </a:stretch>
        </p:blipFill>
        <p:spPr>
          <a:xfrm>
            <a:off x="5381399" y="1922458"/>
            <a:ext cx="1270000" cy="1270000"/>
          </a:xfrm>
          <a:prstGeom prst="rect">
            <a:avLst/>
          </a:prstGeom>
        </p:spPr>
      </p:pic>
    </p:spTree>
    <p:extLst>
      <p:ext uri="{BB962C8B-B14F-4D97-AF65-F5344CB8AC3E}">
        <p14:creationId xmlns:p14="http://schemas.microsoft.com/office/powerpoint/2010/main" val="745138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monitor&#10;&#10;Description automatically generated">
            <a:extLst>
              <a:ext uri="{FF2B5EF4-FFF2-40B4-BE49-F238E27FC236}">
                <a16:creationId xmlns:a16="http://schemas.microsoft.com/office/drawing/2014/main" id="{E38606F4-062E-154F-8956-F466B3EF9643}"/>
              </a:ext>
            </a:extLst>
          </p:cNvPr>
          <p:cNvPicPr>
            <a:picLocks noChangeAspect="1"/>
          </p:cNvPicPr>
          <p:nvPr/>
        </p:nvPicPr>
        <p:blipFill>
          <a:blip r:embed="rId2"/>
          <a:stretch>
            <a:fillRect/>
          </a:stretch>
        </p:blipFill>
        <p:spPr>
          <a:xfrm>
            <a:off x="10381289" y="6260250"/>
            <a:ext cx="1440001" cy="227040"/>
          </a:xfrm>
          <a:prstGeom prst="rect">
            <a:avLst/>
          </a:prstGeom>
        </p:spPr>
      </p:pic>
      <p:pic>
        <p:nvPicPr>
          <p:cNvPr id="20" name="Picture 19">
            <a:extLst>
              <a:ext uri="{FF2B5EF4-FFF2-40B4-BE49-F238E27FC236}">
                <a16:creationId xmlns:a16="http://schemas.microsoft.com/office/drawing/2014/main" id="{F7C20F37-6E3F-CE4A-BDEF-F031606005CC}"/>
              </a:ext>
            </a:extLst>
          </p:cNvPr>
          <p:cNvPicPr>
            <a:picLocks noChangeAspect="1"/>
          </p:cNvPicPr>
          <p:nvPr/>
        </p:nvPicPr>
        <p:blipFill>
          <a:blip r:embed="rId3"/>
          <a:stretch>
            <a:fillRect/>
          </a:stretch>
        </p:blipFill>
        <p:spPr>
          <a:xfrm>
            <a:off x="599310" y="404689"/>
            <a:ext cx="1981200" cy="1320800"/>
          </a:xfrm>
          <a:prstGeom prst="rect">
            <a:avLst/>
          </a:prstGeom>
        </p:spPr>
      </p:pic>
      <p:pic>
        <p:nvPicPr>
          <p:cNvPr id="21" name="Picture 20">
            <a:extLst>
              <a:ext uri="{FF2B5EF4-FFF2-40B4-BE49-F238E27FC236}">
                <a16:creationId xmlns:a16="http://schemas.microsoft.com/office/drawing/2014/main" id="{A8822835-125A-1045-B98F-69A68675044F}"/>
              </a:ext>
            </a:extLst>
          </p:cNvPr>
          <p:cNvPicPr>
            <a:picLocks noChangeAspect="1"/>
          </p:cNvPicPr>
          <p:nvPr/>
        </p:nvPicPr>
        <p:blipFill>
          <a:blip r:embed="rId4"/>
          <a:stretch>
            <a:fillRect/>
          </a:stretch>
        </p:blipFill>
        <p:spPr>
          <a:xfrm>
            <a:off x="2842260" y="404689"/>
            <a:ext cx="1981200" cy="1320800"/>
          </a:xfrm>
          <a:prstGeom prst="rect">
            <a:avLst/>
          </a:prstGeom>
        </p:spPr>
      </p:pic>
      <p:pic>
        <p:nvPicPr>
          <p:cNvPr id="22" name="Picture 21">
            <a:extLst>
              <a:ext uri="{FF2B5EF4-FFF2-40B4-BE49-F238E27FC236}">
                <a16:creationId xmlns:a16="http://schemas.microsoft.com/office/drawing/2014/main" id="{4AEAAEDC-73E0-AA41-A049-F931D579190A}"/>
              </a:ext>
            </a:extLst>
          </p:cNvPr>
          <p:cNvPicPr>
            <a:picLocks noChangeAspect="1"/>
          </p:cNvPicPr>
          <p:nvPr/>
        </p:nvPicPr>
        <p:blipFill>
          <a:blip r:embed="rId5"/>
          <a:stretch>
            <a:fillRect/>
          </a:stretch>
        </p:blipFill>
        <p:spPr>
          <a:xfrm>
            <a:off x="5087596" y="404689"/>
            <a:ext cx="1981200" cy="1320800"/>
          </a:xfrm>
          <a:prstGeom prst="rect">
            <a:avLst/>
          </a:prstGeom>
        </p:spPr>
      </p:pic>
      <p:pic>
        <p:nvPicPr>
          <p:cNvPr id="23" name="Picture 22">
            <a:extLst>
              <a:ext uri="{FF2B5EF4-FFF2-40B4-BE49-F238E27FC236}">
                <a16:creationId xmlns:a16="http://schemas.microsoft.com/office/drawing/2014/main" id="{AAE66594-0D1F-BF41-BE77-B510B2342E44}"/>
              </a:ext>
            </a:extLst>
          </p:cNvPr>
          <p:cNvPicPr>
            <a:picLocks noChangeAspect="1"/>
          </p:cNvPicPr>
          <p:nvPr/>
        </p:nvPicPr>
        <p:blipFill>
          <a:blip r:embed="rId6"/>
          <a:stretch>
            <a:fillRect/>
          </a:stretch>
        </p:blipFill>
        <p:spPr>
          <a:xfrm>
            <a:off x="7332932" y="413027"/>
            <a:ext cx="1981200" cy="1326303"/>
          </a:xfrm>
          <a:prstGeom prst="rect">
            <a:avLst/>
          </a:prstGeom>
        </p:spPr>
      </p:pic>
      <p:pic>
        <p:nvPicPr>
          <p:cNvPr id="24" name="Picture 23">
            <a:extLst>
              <a:ext uri="{FF2B5EF4-FFF2-40B4-BE49-F238E27FC236}">
                <a16:creationId xmlns:a16="http://schemas.microsoft.com/office/drawing/2014/main" id="{A6705AF3-AEDB-944E-B59C-9EADCA2FC5B2}"/>
              </a:ext>
            </a:extLst>
          </p:cNvPr>
          <p:cNvPicPr>
            <a:picLocks noChangeAspect="1"/>
          </p:cNvPicPr>
          <p:nvPr/>
        </p:nvPicPr>
        <p:blipFill>
          <a:blip r:embed="rId7"/>
          <a:stretch>
            <a:fillRect/>
          </a:stretch>
        </p:blipFill>
        <p:spPr>
          <a:xfrm>
            <a:off x="9575882" y="413027"/>
            <a:ext cx="1981200" cy="1326303"/>
          </a:xfrm>
          <a:prstGeom prst="rect">
            <a:avLst/>
          </a:prstGeom>
        </p:spPr>
      </p:pic>
      <p:pic>
        <p:nvPicPr>
          <p:cNvPr id="25" name="Picture 24">
            <a:extLst>
              <a:ext uri="{FF2B5EF4-FFF2-40B4-BE49-F238E27FC236}">
                <a16:creationId xmlns:a16="http://schemas.microsoft.com/office/drawing/2014/main" id="{0DAF3410-99C1-A644-A057-AF8558EC736E}"/>
              </a:ext>
            </a:extLst>
          </p:cNvPr>
          <p:cNvPicPr>
            <a:picLocks noChangeAspect="1"/>
          </p:cNvPicPr>
          <p:nvPr/>
        </p:nvPicPr>
        <p:blipFill>
          <a:blip r:embed="rId8"/>
          <a:stretch>
            <a:fillRect/>
          </a:stretch>
        </p:blipFill>
        <p:spPr>
          <a:xfrm>
            <a:off x="599310" y="1984733"/>
            <a:ext cx="1981200" cy="1320800"/>
          </a:xfrm>
          <a:prstGeom prst="rect">
            <a:avLst/>
          </a:prstGeom>
        </p:spPr>
      </p:pic>
      <p:pic>
        <p:nvPicPr>
          <p:cNvPr id="26" name="Picture 25">
            <a:extLst>
              <a:ext uri="{FF2B5EF4-FFF2-40B4-BE49-F238E27FC236}">
                <a16:creationId xmlns:a16="http://schemas.microsoft.com/office/drawing/2014/main" id="{94AE5115-3D73-0442-9618-583261E272E7}"/>
              </a:ext>
            </a:extLst>
          </p:cNvPr>
          <p:cNvPicPr>
            <a:picLocks noChangeAspect="1"/>
          </p:cNvPicPr>
          <p:nvPr/>
        </p:nvPicPr>
        <p:blipFill>
          <a:blip r:embed="rId9"/>
          <a:stretch>
            <a:fillRect/>
          </a:stretch>
        </p:blipFill>
        <p:spPr>
          <a:xfrm>
            <a:off x="2842260" y="1977812"/>
            <a:ext cx="1981200" cy="1320800"/>
          </a:xfrm>
          <a:prstGeom prst="rect">
            <a:avLst/>
          </a:prstGeom>
        </p:spPr>
      </p:pic>
      <p:pic>
        <p:nvPicPr>
          <p:cNvPr id="27" name="Picture 26">
            <a:extLst>
              <a:ext uri="{FF2B5EF4-FFF2-40B4-BE49-F238E27FC236}">
                <a16:creationId xmlns:a16="http://schemas.microsoft.com/office/drawing/2014/main" id="{61AF401A-172A-7141-8F07-0F85A3241016}"/>
              </a:ext>
            </a:extLst>
          </p:cNvPr>
          <p:cNvPicPr>
            <a:picLocks noChangeAspect="1"/>
          </p:cNvPicPr>
          <p:nvPr/>
        </p:nvPicPr>
        <p:blipFill>
          <a:blip r:embed="rId10"/>
          <a:stretch>
            <a:fillRect/>
          </a:stretch>
        </p:blipFill>
        <p:spPr>
          <a:xfrm>
            <a:off x="5087596" y="1977812"/>
            <a:ext cx="1981200" cy="1320800"/>
          </a:xfrm>
          <a:prstGeom prst="rect">
            <a:avLst/>
          </a:prstGeom>
        </p:spPr>
      </p:pic>
      <p:pic>
        <p:nvPicPr>
          <p:cNvPr id="28" name="Picture 27">
            <a:extLst>
              <a:ext uri="{FF2B5EF4-FFF2-40B4-BE49-F238E27FC236}">
                <a16:creationId xmlns:a16="http://schemas.microsoft.com/office/drawing/2014/main" id="{79EA71ED-8580-C04D-8CC7-5B5148A5BC18}"/>
              </a:ext>
            </a:extLst>
          </p:cNvPr>
          <p:cNvPicPr>
            <a:picLocks noChangeAspect="1"/>
          </p:cNvPicPr>
          <p:nvPr/>
        </p:nvPicPr>
        <p:blipFill>
          <a:blip r:embed="rId11"/>
          <a:stretch>
            <a:fillRect/>
          </a:stretch>
        </p:blipFill>
        <p:spPr>
          <a:xfrm>
            <a:off x="7332932" y="1991654"/>
            <a:ext cx="1981200" cy="1320800"/>
          </a:xfrm>
          <a:prstGeom prst="rect">
            <a:avLst/>
          </a:prstGeom>
        </p:spPr>
      </p:pic>
      <p:pic>
        <p:nvPicPr>
          <p:cNvPr id="29" name="Picture 28">
            <a:extLst>
              <a:ext uri="{FF2B5EF4-FFF2-40B4-BE49-F238E27FC236}">
                <a16:creationId xmlns:a16="http://schemas.microsoft.com/office/drawing/2014/main" id="{01957B3D-8ED8-0F45-B37B-D592859C714F}"/>
              </a:ext>
            </a:extLst>
          </p:cNvPr>
          <p:cNvPicPr>
            <a:picLocks noChangeAspect="1"/>
          </p:cNvPicPr>
          <p:nvPr/>
        </p:nvPicPr>
        <p:blipFill>
          <a:blip r:embed="rId12"/>
          <a:stretch>
            <a:fillRect/>
          </a:stretch>
        </p:blipFill>
        <p:spPr>
          <a:xfrm>
            <a:off x="9575882" y="1984733"/>
            <a:ext cx="1981200" cy="1320800"/>
          </a:xfrm>
          <a:prstGeom prst="rect">
            <a:avLst/>
          </a:prstGeom>
        </p:spPr>
      </p:pic>
      <p:pic>
        <p:nvPicPr>
          <p:cNvPr id="30" name="Picture 29">
            <a:extLst>
              <a:ext uri="{FF2B5EF4-FFF2-40B4-BE49-F238E27FC236}">
                <a16:creationId xmlns:a16="http://schemas.microsoft.com/office/drawing/2014/main" id="{BC9C0646-3650-1140-B93C-959B87A67583}"/>
              </a:ext>
            </a:extLst>
          </p:cNvPr>
          <p:cNvPicPr>
            <a:picLocks noChangeAspect="1"/>
          </p:cNvPicPr>
          <p:nvPr/>
        </p:nvPicPr>
        <p:blipFill>
          <a:blip r:embed="rId13"/>
          <a:stretch>
            <a:fillRect/>
          </a:stretch>
        </p:blipFill>
        <p:spPr>
          <a:xfrm>
            <a:off x="599310" y="3571698"/>
            <a:ext cx="1981200" cy="1320800"/>
          </a:xfrm>
          <a:prstGeom prst="rect">
            <a:avLst/>
          </a:prstGeom>
        </p:spPr>
      </p:pic>
      <p:pic>
        <p:nvPicPr>
          <p:cNvPr id="31" name="Picture 30">
            <a:extLst>
              <a:ext uri="{FF2B5EF4-FFF2-40B4-BE49-F238E27FC236}">
                <a16:creationId xmlns:a16="http://schemas.microsoft.com/office/drawing/2014/main" id="{3299F84D-5023-0048-A667-2DAA726673AD}"/>
              </a:ext>
            </a:extLst>
          </p:cNvPr>
          <p:cNvPicPr>
            <a:picLocks noChangeAspect="1"/>
          </p:cNvPicPr>
          <p:nvPr/>
        </p:nvPicPr>
        <p:blipFill>
          <a:blip r:embed="rId14"/>
          <a:stretch>
            <a:fillRect/>
          </a:stretch>
        </p:blipFill>
        <p:spPr>
          <a:xfrm>
            <a:off x="2842260" y="3564777"/>
            <a:ext cx="1981200" cy="1320800"/>
          </a:xfrm>
          <a:prstGeom prst="rect">
            <a:avLst/>
          </a:prstGeom>
        </p:spPr>
      </p:pic>
      <p:pic>
        <p:nvPicPr>
          <p:cNvPr id="32" name="Picture 31">
            <a:extLst>
              <a:ext uri="{FF2B5EF4-FFF2-40B4-BE49-F238E27FC236}">
                <a16:creationId xmlns:a16="http://schemas.microsoft.com/office/drawing/2014/main" id="{C1F01C72-1F17-7A43-AAF6-3088D2EC7B76}"/>
              </a:ext>
            </a:extLst>
          </p:cNvPr>
          <p:cNvPicPr>
            <a:picLocks noChangeAspect="1"/>
          </p:cNvPicPr>
          <p:nvPr/>
        </p:nvPicPr>
        <p:blipFill>
          <a:blip r:embed="rId15"/>
          <a:stretch>
            <a:fillRect/>
          </a:stretch>
        </p:blipFill>
        <p:spPr>
          <a:xfrm>
            <a:off x="5087596" y="3564777"/>
            <a:ext cx="1981200" cy="1320800"/>
          </a:xfrm>
          <a:prstGeom prst="rect">
            <a:avLst/>
          </a:prstGeom>
        </p:spPr>
      </p:pic>
      <p:pic>
        <p:nvPicPr>
          <p:cNvPr id="33" name="Picture 32">
            <a:extLst>
              <a:ext uri="{FF2B5EF4-FFF2-40B4-BE49-F238E27FC236}">
                <a16:creationId xmlns:a16="http://schemas.microsoft.com/office/drawing/2014/main" id="{FB1F90EB-8BC0-344A-934C-02E818FCE7BE}"/>
              </a:ext>
            </a:extLst>
          </p:cNvPr>
          <p:cNvPicPr>
            <a:picLocks noChangeAspect="1"/>
          </p:cNvPicPr>
          <p:nvPr/>
        </p:nvPicPr>
        <p:blipFill>
          <a:blip r:embed="rId16"/>
          <a:stretch>
            <a:fillRect/>
          </a:stretch>
        </p:blipFill>
        <p:spPr>
          <a:xfrm>
            <a:off x="7332932" y="3571698"/>
            <a:ext cx="1981200" cy="1320800"/>
          </a:xfrm>
          <a:prstGeom prst="rect">
            <a:avLst/>
          </a:prstGeom>
        </p:spPr>
      </p:pic>
      <p:pic>
        <p:nvPicPr>
          <p:cNvPr id="35" name="Picture 34">
            <a:extLst>
              <a:ext uri="{FF2B5EF4-FFF2-40B4-BE49-F238E27FC236}">
                <a16:creationId xmlns:a16="http://schemas.microsoft.com/office/drawing/2014/main" id="{B1CF961A-F850-C449-BEE1-3F667A4BC8E4}"/>
              </a:ext>
            </a:extLst>
          </p:cNvPr>
          <p:cNvPicPr>
            <a:picLocks noChangeAspect="1"/>
          </p:cNvPicPr>
          <p:nvPr/>
        </p:nvPicPr>
        <p:blipFill>
          <a:blip r:embed="rId17"/>
          <a:stretch>
            <a:fillRect/>
          </a:stretch>
        </p:blipFill>
        <p:spPr>
          <a:xfrm>
            <a:off x="9575882" y="3571698"/>
            <a:ext cx="1981200" cy="1320800"/>
          </a:xfrm>
          <a:prstGeom prst="rect">
            <a:avLst/>
          </a:prstGeom>
        </p:spPr>
      </p:pic>
      <p:pic>
        <p:nvPicPr>
          <p:cNvPr id="36" name="Picture 35">
            <a:extLst>
              <a:ext uri="{FF2B5EF4-FFF2-40B4-BE49-F238E27FC236}">
                <a16:creationId xmlns:a16="http://schemas.microsoft.com/office/drawing/2014/main" id="{22B2B64C-5EEA-B640-8E09-6F3A5813319B}"/>
              </a:ext>
            </a:extLst>
          </p:cNvPr>
          <p:cNvPicPr>
            <a:picLocks noChangeAspect="1"/>
          </p:cNvPicPr>
          <p:nvPr/>
        </p:nvPicPr>
        <p:blipFill>
          <a:blip r:embed="rId18"/>
          <a:stretch>
            <a:fillRect/>
          </a:stretch>
        </p:blipFill>
        <p:spPr>
          <a:xfrm>
            <a:off x="599310" y="5165584"/>
            <a:ext cx="1981200" cy="1320800"/>
          </a:xfrm>
          <a:prstGeom prst="rect">
            <a:avLst/>
          </a:prstGeom>
        </p:spPr>
      </p:pic>
      <p:pic>
        <p:nvPicPr>
          <p:cNvPr id="37" name="Picture 36">
            <a:extLst>
              <a:ext uri="{FF2B5EF4-FFF2-40B4-BE49-F238E27FC236}">
                <a16:creationId xmlns:a16="http://schemas.microsoft.com/office/drawing/2014/main" id="{7FB80186-1438-4848-AC99-CEFDC945A0FB}"/>
              </a:ext>
            </a:extLst>
          </p:cNvPr>
          <p:cNvPicPr>
            <a:picLocks noChangeAspect="1"/>
          </p:cNvPicPr>
          <p:nvPr/>
        </p:nvPicPr>
        <p:blipFill>
          <a:blip r:embed="rId19"/>
          <a:stretch>
            <a:fillRect/>
          </a:stretch>
        </p:blipFill>
        <p:spPr>
          <a:xfrm>
            <a:off x="2842260" y="5158663"/>
            <a:ext cx="1981200" cy="1320800"/>
          </a:xfrm>
          <a:prstGeom prst="rect">
            <a:avLst/>
          </a:prstGeom>
        </p:spPr>
      </p:pic>
      <p:pic>
        <p:nvPicPr>
          <p:cNvPr id="38" name="Picture 37">
            <a:extLst>
              <a:ext uri="{FF2B5EF4-FFF2-40B4-BE49-F238E27FC236}">
                <a16:creationId xmlns:a16="http://schemas.microsoft.com/office/drawing/2014/main" id="{FF59D96D-953B-534A-B57D-BE70BE6A161E}"/>
              </a:ext>
            </a:extLst>
          </p:cNvPr>
          <p:cNvPicPr>
            <a:picLocks noChangeAspect="1"/>
          </p:cNvPicPr>
          <p:nvPr/>
        </p:nvPicPr>
        <p:blipFill>
          <a:blip r:embed="rId20"/>
          <a:stretch>
            <a:fillRect/>
          </a:stretch>
        </p:blipFill>
        <p:spPr>
          <a:xfrm>
            <a:off x="5087596" y="5151742"/>
            <a:ext cx="1981200" cy="1320800"/>
          </a:xfrm>
          <a:prstGeom prst="rect">
            <a:avLst/>
          </a:prstGeom>
        </p:spPr>
      </p:pic>
    </p:spTree>
    <p:extLst>
      <p:ext uri="{BB962C8B-B14F-4D97-AF65-F5344CB8AC3E}">
        <p14:creationId xmlns:p14="http://schemas.microsoft.com/office/powerpoint/2010/main" val="441224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180DF3-EAEE-D541-B78A-7E09732DA99D}"/>
              </a:ext>
            </a:extLst>
          </p:cNvPr>
          <p:cNvPicPr>
            <a:picLocks noChangeAspect="1"/>
          </p:cNvPicPr>
          <p:nvPr/>
        </p:nvPicPr>
        <p:blipFill>
          <a:blip r:embed="rId2"/>
          <a:stretch>
            <a:fillRect/>
          </a:stretch>
        </p:blipFill>
        <p:spPr>
          <a:xfrm>
            <a:off x="243840" y="205740"/>
            <a:ext cx="2057400" cy="1371600"/>
          </a:xfrm>
          <a:prstGeom prst="rect">
            <a:avLst/>
          </a:prstGeom>
        </p:spPr>
      </p:pic>
      <p:pic>
        <p:nvPicPr>
          <p:cNvPr id="3" name="Picture 2">
            <a:extLst>
              <a:ext uri="{FF2B5EF4-FFF2-40B4-BE49-F238E27FC236}">
                <a16:creationId xmlns:a16="http://schemas.microsoft.com/office/drawing/2014/main" id="{A20161AC-C91E-9B4B-A672-901C8060D7A1}"/>
              </a:ext>
            </a:extLst>
          </p:cNvPr>
          <p:cNvPicPr>
            <a:picLocks noChangeAspect="1"/>
          </p:cNvPicPr>
          <p:nvPr/>
        </p:nvPicPr>
        <p:blipFill>
          <a:blip r:embed="rId3"/>
          <a:stretch>
            <a:fillRect/>
          </a:stretch>
        </p:blipFill>
        <p:spPr>
          <a:xfrm>
            <a:off x="2537460" y="205740"/>
            <a:ext cx="2057400" cy="1371600"/>
          </a:xfrm>
          <a:prstGeom prst="rect">
            <a:avLst/>
          </a:prstGeom>
        </p:spPr>
      </p:pic>
      <p:pic>
        <p:nvPicPr>
          <p:cNvPr id="4" name="Picture 3">
            <a:extLst>
              <a:ext uri="{FF2B5EF4-FFF2-40B4-BE49-F238E27FC236}">
                <a16:creationId xmlns:a16="http://schemas.microsoft.com/office/drawing/2014/main" id="{7CC2281D-917A-CE4F-853B-1E879A1DC983}"/>
              </a:ext>
            </a:extLst>
          </p:cNvPr>
          <p:cNvPicPr>
            <a:picLocks noChangeAspect="1"/>
          </p:cNvPicPr>
          <p:nvPr/>
        </p:nvPicPr>
        <p:blipFill>
          <a:blip r:embed="rId4"/>
          <a:stretch>
            <a:fillRect/>
          </a:stretch>
        </p:blipFill>
        <p:spPr>
          <a:xfrm>
            <a:off x="4856610" y="205740"/>
            <a:ext cx="2057400" cy="1371600"/>
          </a:xfrm>
          <a:prstGeom prst="rect">
            <a:avLst/>
          </a:prstGeom>
        </p:spPr>
      </p:pic>
      <p:pic>
        <p:nvPicPr>
          <p:cNvPr id="5" name="Picture 4">
            <a:extLst>
              <a:ext uri="{FF2B5EF4-FFF2-40B4-BE49-F238E27FC236}">
                <a16:creationId xmlns:a16="http://schemas.microsoft.com/office/drawing/2014/main" id="{4A4CFEC1-4F44-AF43-98B8-95B9C072ADDE}"/>
              </a:ext>
            </a:extLst>
          </p:cNvPr>
          <p:cNvPicPr>
            <a:picLocks noChangeAspect="1"/>
          </p:cNvPicPr>
          <p:nvPr/>
        </p:nvPicPr>
        <p:blipFill>
          <a:blip r:embed="rId5"/>
          <a:stretch>
            <a:fillRect/>
          </a:stretch>
        </p:blipFill>
        <p:spPr>
          <a:xfrm>
            <a:off x="7231477" y="205740"/>
            <a:ext cx="2057400" cy="1371600"/>
          </a:xfrm>
          <a:prstGeom prst="rect">
            <a:avLst/>
          </a:prstGeom>
        </p:spPr>
      </p:pic>
      <p:pic>
        <p:nvPicPr>
          <p:cNvPr id="6" name="Picture 5">
            <a:extLst>
              <a:ext uri="{FF2B5EF4-FFF2-40B4-BE49-F238E27FC236}">
                <a16:creationId xmlns:a16="http://schemas.microsoft.com/office/drawing/2014/main" id="{B9A46BFB-0031-FC47-B8E5-B34D1E96DF60}"/>
              </a:ext>
            </a:extLst>
          </p:cNvPr>
          <p:cNvPicPr>
            <a:picLocks noChangeAspect="1"/>
          </p:cNvPicPr>
          <p:nvPr/>
        </p:nvPicPr>
        <p:blipFill>
          <a:blip r:embed="rId6"/>
          <a:stretch>
            <a:fillRect/>
          </a:stretch>
        </p:blipFill>
        <p:spPr>
          <a:xfrm>
            <a:off x="243840" y="1882140"/>
            <a:ext cx="2057400" cy="1371600"/>
          </a:xfrm>
          <a:prstGeom prst="rect">
            <a:avLst/>
          </a:prstGeom>
        </p:spPr>
      </p:pic>
      <p:pic>
        <p:nvPicPr>
          <p:cNvPr id="7" name="Picture 6">
            <a:extLst>
              <a:ext uri="{FF2B5EF4-FFF2-40B4-BE49-F238E27FC236}">
                <a16:creationId xmlns:a16="http://schemas.microsoft.com/office/drawing/2014/main" id="{CBD2763C-DF23-5648-BFEC-0C19437F0738}"/>
              </a:ext>
            </a:extLst>
          </p:cNvPr>
          <p:cNvPicPr>
            <a:picLocks noChangeAspect="1"/>
          </p:cNvPicPr>
          <p:nvPr/>
        </p:nvPicPr>
        <p:blipFill>
          <a:blip r:embed="rId7"/>
          <a:stretch>
            <a:fillRect/>
          </a:stretch>
        </p:blipFill>
        <p:spPr>
          <a:xfrm>
            <a:off x="2537460" y="1897380"/>
            <a:ext cx="2057400" cy="1371600"/>
          </a:xfrm>
          <a:prstGeom prst="rect">
            <a:avLst/>
          </a:prstGeom>
        </p:spPr>
      </p:pic>
      <p:pic>
        <p:nvPicPr>
          <p:cNvPr id="8" name="Picture 7">
            <a:extLst>
              <a:ext uri="{FF2B5EF4-FFF2-40B4-BE49-F238E27FC236}">
                <a16:creationId xmlns:a16="http://schemas.microsoft.com/office/drawing/2014/main" id="{5E449A17-24AD-E347-A52D-A6AA77CC4B52}"/>
              </a:ext>
            </a:extLst>
          </p:cNvPr>
          <p:cNvPicPr>
            <a:picLocks noChangeAspect="1"/>
          </p:cNvPicPr>
          <p:nvPr/>
        </p:nvPicPr>
        <p:blipFill>
          <a:blip r:embed="rId8"/>
          <a:stretch>
            <a:fillRect/>
          </a:stretch>
        </p:blipFill>
        <p:spPr>
          <a:xfrm>
            <a:off x="4856610" y="1897380"/>
            <a:ext cx="2057400" cy="1371600"/>
          </a:xfrm>
          <a:prstGeom prst="rect">
            <a:avLst/>
          </a:prstGeom>
        </p:spPr>
      </p:pic>
      <p:pic>
        <p:nvPicPr>
          <p:cNvPr id="9" name="Picture 8">
            <a:extLst>
              <a:ext uri="{FF2B5EF4-FFF2-40B4-BE49-F238E27FC236}">
                <a16:creationId xmlns:a16="http://schemas.microsoft.com/office/drawing/2014/main" id="{44066313-FA3C-4347-9415-5672CA2A2CF0}"/>
              </a:ext>
            </a:extLst>
          </p:cNvPr>
          <p:cNvPicPr>
            <a:picLocks noChangeAspect="1"/>
          </p:cNvPicPr>
          <p:nvPr/>
        </p:nvPicPr>
        <p:blipFill>
          <a:blip r:embed="rId9"/>
          <a:stretch>
            <a:fillRect/>
          </a:stretch>
        </p:blipFill>
        <p:spPr>
          <a:xfrm>
            <a:off x="7231477" y="1897380"/>
            <a:ext cx="2057400" cy="1371600"/>
          </a:xfrm>
          <a:prstGeom prst="rect">
            <a:avLst/>
          </a:prstGeom>
        </p:spPr>
      </p:pic>
      <p:pic>
        <p:nvPicPr>
          <p:cNvPr id="10" name="Picture 9">
            <a:extLst>
              <a:ext uri="{FF2B5EF4-FFF2-40B4-BE49-F238E27FC236}">
                <a16:creationId xmlns:a16="http://schemas.microsoft.com/office/drawing/2014/main" id="{8A523EA8-DE2B-FD4A-9208-99D0FDCCC0DC}"/>
              </a:ext>
            </a:extLst>
          </p:cNvPr>
          <p:cNvPicPr>
            <a:picLocks noChangeAspect="1"/>
          </p:cNvPicPr>
          <p:nvPr/>
        </p:nvPicPr>
        <p:blipFill>
          <a:blip r:embed="rId10"/>
          <a:stretch>
            <a:fillRect/>
          </a:stretch>
        </p:blipFill>
        <p:spPr>
          <a:xfrm>
            <a:off x="243840" y="3573780"/>
            <a:ext cx="2057400" cy="1371600"/>
          </a:xfrm>
          <a:prstGeom prst="rect">
            <a:avLst/>
          </a:prstGeom>
        </p:spPr>
      </p:pic>
      <p:pic>
        <p:nvPicPr>
          <p:cNvPr id="11" name="Picture 10">
            <a:extLst>
              <a:ext uri="{FF2B5EF4-FFF2-40B4-BE49-F238E27FC236}">
                <a16:creationId xmlns:a16="http://schemas.microsoft.com/office/drawing/2014/main" id="{BB57C566-5B42-7B4B-B694-B63D57E99AAC}"/>
              </a:ext>
            </a:extLst>
          </p:cNvPr>
          <p:cNvPicPr>
            <a:picLocks noChangeAspect="1"/>
          </p:cNvPicPr>
          <p:nvPr/>
        </p:nvPicPr>
        <p:blipFill>
          <a:blip r:embed="rId11"/>
          <a:stretch>
            <a:fillRect/>
          </a:stretch>
        </p:blipFill>
        <p:spPr>
          <a:xfrm>
            <a:off x="2537460" y="3573780"/>
            <a:ext cx="2057400" cy="1371600"/>
          </a:xfrm>
          <a:prstGeom prst="rect">
            <a:avLst/>
          </a:prstGeom>
        </p:spPr>
      </p:pic>
      <p:pic>
        <p:nvPicPr>
          <p:cNvPr id="12" name="Picture 11">
            <a:extLst>
              <a:ext uri="{FF2B5EF4-FFF2-40B4-BE49-F238E27FC236}">
                <a16:creationId xmlns:a16="http://schemas.microsoft.com/office/drawing/2014/main" id="{C19E7057-A519-784C-AD93-13862CFCD5A5}"/>
              </a:ext>
            </a:extLst>
          </p:cNvPr>
          <p:cNvPicPr>
            <a:picLocks noChangeAspect="1"/>
          </p:cNvPicPr>
          <p:nvPr/>
        </p:nvPicPr>
        <p:blipFill>
          <a:blip r:embed="rId12"/>
          <a:stretch>
            <a:fillRect/>
          </a:stretch>
        </p:blipFill>
        <p:spPr>
          <a:xfrm>
            <a:off x="4861755" y="3573780"/>
            <a:ext cx="2057400" cy="1371600"/>
          </a:xfrm>
          <a:prstGeom prst="rect">
            <a:avLst/>
          </a:prstGeom>
        </p:spPr>
      </p:pic>
      <p:pic>
        <p:nvPicPr>
          <p:cNvPr id="13" name="Picture 12">
            <a:extLst>
              <a:ext uri="{FF2B5EF4-FFF2-40B4-BE49-F238E27FC236}">
                <a16:creationId xmlns:a16="http://schemas.microsoft.com/office/drawing/2014/main" id="{EF84F996-EF4D-8140-A764-3D04FA7F1E4A}"/>
              </a:ext>
            </a:extLst>
          </p:cNvPr>
          <p:cNvPicPr>
            <a:picLocks noChangeAspect="1"/>
          </p:cNvPicPr>
          <p:nvPr/>
        </p:nvPicPr>
        <p:blipFill>
          <a:blip r:embed="rId13"/>
          <a:stretch>
            <a:fillRect/>
          </a:stretch>
        </p:blipFill>
        <p:spPr>
          <a:xfrm>
            <a:off x="7236622" y="3589020"/>
            <a:ext cx="2057400" cy="1371600"/>
          </a:xfrm>
          <a:prstGeom prst="rect">
            <a:avLst/>
          </a:prstGeom>
        </p:spPr>
      </p:pic>
      <p:pic>
        <p:nvPicPr>
          <p:cNvPr id="14" name="Picture 13">
            <a:extLst>
              <a:ext uri="{FF2B5EF4-FFF2-40B4-BE49-F238E27FC236}">
                <a16:creationId xmlns:a16="http://schemas.microsoft.com/office/drawing/2014/main" id="{60E81287-5F57-C944-B0DE-FE50A513BCF1}"/>
              </a:ext>
            </a:extLst>
          </p:cNvPr>
          <p:cNvPicPr>
            <a:picLocks noChangeAspect="1"/>
          </p:cNvPicPr>
          <p:nvPr/>
        </p:nvPicPr>
        <p:blipFill>
          <a:blip r:embed="rId14"/>
          <a:stretch>
            <a:fillRect/>
          </a:stretch>
        </p:blipFill>
        <p:spPr>
          <a:xfrm>
            <a:off x="243840" y="5250180"/>
            <a:ext cx="2057400" cy="1371600"/>
          </a:xfrm>
          <a:prstGeom prst="rect">
            <a:avLst/>
          </a:prstGeom>
        </p:spPr>
      </p:pic>
      <p:pic>
        <p:nvPicPr>
          <p:cNvPr id="15" name="Picture 14">
            <a:extLst>
              <a:ext uri="{FF2B5EF4-FFF2-40B4-BE49-F238E27FC236}">
                <a16:creationId xmlns:a16="http://schemas.microsoft.com/office/drawing/2014/main" id="{5DE464CB-5DA0-E343-978A-6076E12389DF}"/>
              </a:ext>
            </a:extLst>
          </p:cNvPr>
          <p:cNvPicPr>
            <a:picLocks noChangeAspect="1"/>
          </p:cNvPicPr>
          <p:nvPr/>
        </p:nvPicPr>
        <p:blipFill>
          <a:blip r:embed="rId15"/>
          <a:stretch>
            <a:fillRect/>
          </a:stretch>
        </p:blipFill>
        <p:spPr>
          <a:xfrm>
            <a:off x="2542605" y="5265420"/>
            <a:ext cx="2057400" cy="1371600"/>
          </a:xfrm>
          <a:prstGeom prst="rect">
            <a:avLst/>
          </a:prstGeom>
        </p:spPr>
      </p:pic>
      <p:pic>
        <p:nvPicPr>
          <p:cNvPr id="16" name="Picture 15">
            <a:extLst>
              <a:ext uri="{FF2B5EF4-FFF2-40B4-BE49-F238E27FC236}">
                <a16:creationId xmlns:a16="http://schemas.microsoft.com/office/drawing/2014/main" id="{AD2D41EA-C845-CE45-8711-D0B9CC16060F}"/>
              </a:ext>
            </a:extLst>
          </p:cNvPr>
          <p:cNvPicPr>
            <a:picLocks noChangeAspect="1"/>
          </p:cNvPicPr>
          <p:nvPr/>
        </p:nvPicPr>
        <p:blipFill>
          <a:blip r:embed="rId16"/>
          <a:stretch>
            <a:fillRect/>
          </a:stretch>
        </p:blipFill>
        <p:spPr>
          <a:xfrm>
            <a:off x="4856610" y="5280660"/>
            <a:ext cx="2057400" cy="1371600"/>
          </a:xfrm>
          <a:prstGeom prst="rect">
            <a:avLst/>
          </a:prstGeom>
        </p:spPr>
      </p:pic>
      <p:pic>
        <p:nvPicPr>
          <p:cNvPr id="17" name="Picture 16">
            <a:extLst>
              <a:ext uri="{FF2B5EF4-FFF2-40B4-BE49-F238E27FC236}">
                <a16:creationId xmlns:a16="http://schemas.microsoft.com/office/drawing/2014/main" id="{5049B99E-A402-9F40-AD81-1593ECA54342}"/>
              </a:ext>
            </a:extLst>
          </p:cNvPr>
          <p:cNvPicPr>
            <a:picLocks noChangeAspect="1"/>
          </p:cNvPicPr>
          <p:nvPr/>
        </p:nvPicPr>
        <p:blipFill>
          <a:blip r:embed="rId17"/>
          <a:stretch>
            <a:fillRect/>
          </a:stretch>
        </p:blipFill>
        <p:spPr>
          <a:xfrm>
            <a:off x="9611490" y="205740"/>
            <a:ext cx="2057400" cy="3086100"/>
          </a:xfrm>
          <a:prstGeom prst="rect">
            <a:avLst/>
          </a:prstGeom>
        </p:spPr>
      </p:pic>
      <p:pic>
        <p:nvPicPr>
          <p:cNvPr id="39" name="Picture 38" descr="A picture containing monitor&#10;&#10;Description automatically generated">
            <a:extLst>
              <a:ext uri="{FF2B5EF4-FFF2-40B4-BE49-F238E27FC236}">
                <a16:creationId xmlns:a16="http://schemas.microsoft.com/office/drawing/2014/main" id="{3972B7A8-2D43-E840-9EF1-2EAC18580CDD}"/>
              </a:ext>
            </a:extLst>
          </p:cNvPr>
          <p:cNvPicPr>
            <a:picLocks noChangeAspect="1"/>
          </p:cNvPicPr>
          <p:nvPr/>
        </p:nvPicPr>
        <p:blipFill>
          <a:blip r:embed="rId18"/>
          <a:stretch>
            <a:fillRect/>
          </a:stretch>
        </p:blipFill>
        <p:spPr>
          <a:xfrm>
            <a:off x="10381289" y="6260250"/>
            <a:ext cx="1440001" cy="227040"/>
          </a:xfrm>
          <a:prstGeom prst="rect">
            <a:avLst/>
          </a:prstGeom>
        </p:spPr>
      </p:pic>
    </p:spTree>
    <p:extLst>
      <p:ext uri="{BB962C8B-B14F-4D97-AF65-F5344CB8AC3E}">
        <p14:creationId xmlns:p14="http://schemas.microsoft.com/office/powerpoint/2010/main" val="1501677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FFBDD7-1186-6A42-AE6A-106C8896F457}"/>
              </a:ext>
            </a:extLst>
          </p:cNvPr>
          <p:cNvSpPr/>
          <p:nvPr/>
        </p:nvSpPr>
        <p:spPr>
          <a:xfrm>
            <a:off x="0" y="0"/>
            <a:ext cx="12192000" cy="6858000"/>
          </a:xfrm>
          <a:prstGeom prst="rect">
            <a:avLst/>
          </a:prstGeom>
          <a:solidFill>
            <a:srgbClr val="3049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21563"/>
              </a:solidFill>
              <a:highlight>
                <a:srgbClr val="FFFF00"/>
              </a:highlight>
            </a:endParaRPr>
          </a:p>
        </p:txBody>
      </p:sp>
      <p:sp>
        <p:nvSpPr>
          <p:cNvPr id="11" name="TextBox 10">
            <a:extLst>
              <a:ext uri="{FF2B5EF4-FFF2-40B4-BE49-F238E27FC236}">
                <a16:creationId xmlns:a16="http://schemas.microsoft.com/office/drawing/2014/main" id="{042C7543-FEC8-B440-AA89-4AC5749709EC}"/>
              </a:ext>
            </a:extLst>
          </p:cNvPr>
          <p:cNvSpPr txBox="1"/>
          <p:nvPr/>
        </p:nvSpPr>
        <p:spPr>
          <a:xfrm>
            <a:off x="409589" y="439842"/>
            <a:ext cx="5381611" cy="683264"/>
          </a:xfrm>
          <a:prstGeom prst="rect">
            <a:avLst/>
          </a:prstGeom>
          <a:noFill/>
        </p:spPr>
        <p:txBody>
          <a:bodyPr wrap="square" rtlCol="0">
            <a:spAutoFit/>
          </a:bodyPr>
          <a:lstStyle/>
          <a:p>
            <a:pPr>
              <a:lnSpc>
                <a:spcPct val="80000"/>
              </a:lnSpc>
            </a:pPr>
            <a:r>
              <a:rPr lang="en-US" sz="4800" b="1" spc="-80" dirty="0">
                <a:solidFill>
                  <a:schemeClr val="bg1"/>
                </a:solidFill>
                <a:latin typeface="Century Gothic" panose="020B0502020202020204" pitchFamily="34" charset="0"/>
              </a:rPr>
              <a:t>Example</a:t>
            </a:r>
          </a:p>
        </p:txBody>
      </p:sp>
      <p:pic>
        <p:nvPicPr>
          <p:cNvPr id="15" name="Picture 14" descr="A picture containing monitor&#10;&#10;Description automatically generated">
            <a:extLst>
              <a:ext uri="{FF2B5EF4-FFF2-40B4-BE49-F238E27FC236}">
                <a16:creationId xmlns:a16="http://schemas.microsoft.com/office/drawing/2014/main" id="{4B82FBBF-CCF1-F241-B890-847D528AC5B2}"/>
              </a:ext>
            </a:extLst>
          </p:cNvPr>
          <p:cNvPicPr>
            <a:picLocks noChangeAspect="1"/>
          </p:cNvPicPr>
          <p:nvPr/>
        </p:nvPicPr>
        <p:blipFill>
          <a:blip r:embed="rId3"/>
          <a:stretch>
            <a:fillRect/>
          </a:stretch>
        </p:blipFill>
        <p:spPr>
          <a:xfrm>
            <a:off x="10381289" y="6260250"/>
            <a:ext cx="1440001" cy="227040"/>
          </a:xfrm>
          <a:prstGeom prst="rect">
            <a:avLst/>
          </a:prstGeom>
        </p:spPr>
      </p:pic>
      <p:sp>
        <p:nvSpPr>
          <p:cNvPr id="25" name="TextBox 24">
            <a:extLst>
              <a:ext uri="{FF2B5EF4-FFF2-40B4-BE49-F238E27FC236}">
                <a16:creationId xmlns:a16="http://schemas.microsoft.com/office/drawing/2014/main" id="{610838F3-3458-F940-8B16-2DF3C5B4F262}"/>
              </a:ext>
            </a:extLst>
          </p:cNvPr>
          <p:cNvSpPr txBox="1"/>
          <p:nvPr/>
        </p:nvSpPr>
        <p:spPr>
          <a:xfrm>
            <a:off x="801363" y="1368250"/>
            <a:ext cx="3167219" cy="1954381"/>
          </a:xfrm>
          <a:prstGeom prst="rect">
            <a:avLst/>
          </a:prstGeom>
          <a:noFill/>
        </p:spPr>
        <p:txBody>
          <a:bodyPr wrap="square" lIns="0" tIns="0" rIns="0" bIns="0" rtlCol="0">
            <a:spAutoFit/>
          </a:bodyPr>
          <a:lstStyle/>
          <a:p>
            <a:pPr>
              <a:spcAft>
                <a:spcPts val="1760"/>
              </a:spcAft>
            </a:pPr>
            <a:r>
              <a:rPr lang="en-GB" sz="2800" dirty="0">
                <a:solidFill>
                  <a:schemeClr val="bg1"/>
                </a:solidFill>
                <a:latin typeface="Century Gothic" panose="020B0502020202020204" pitchFamily="34" charset="0"/>
                <a:cs typeface="Arial" panose="020B0604020202020204" pitchFamily="34" charset="0"/>
              </a:rPr>
              <a:t>01. </a:t>
            </a:r>
            <a:r>
              <a:rPr lang="en-GB" sz="2800" b="1" dirty="0">
                <a:solidFill>
                  <a:schemeClr val="bg1"/>
                </a:solidFill>
                <a:latin typeface="Century Gothic" panose="020B0502020202020204" pitchFamily="34" charset="0"/>
                <a:cs typeface="Arial" panose="020B0604020202020204" pitchFamily="34" charset="0"/>
              </a:rPr>
              <a:t>Title here</a:t>
            </a:r>
          </a:p>
          <a:p>
            <a:pPr>
              <a:spcAft>
                <a:spcPts val="1760"/>
              </a:spcAft>
            </a:pPr>
            <a:r>
              <a:rPr lang="en-GB" sz="1600" dirty="0">
                <a:solidFill>
                  <a:schemeClr val="bg1"/>
                </a:solidFill>
                <a:latin typeface="Century Gothic" panose="020B0502020202020204" pitchFamily="34" charset="0"/>
                <a:cs typeface="Arial" panose="020B0604020202020204" pitchFamily="34" charset="0"/>
              </a:rPr>
              <a:t>Example of a caption written here. Bite size text is easy to digest and scan over. How can you say what you are saying in a concise way.</a:t>
            </a:r>
          </a:p>
        </p:txBody>
      </p:sp>
      <p:sp>
        <p:nvSpPr>
          <p:cNvPr id="29" name="TextBox 28">
            <a:extLst>
              <a:ext uri="{FF2B5EF4-FFF2-40B4-BE49-F238E27FC236}">
                <a16:creationId xmlns:a16="http://schemas.microsoft.com/office/drawing/2014/main" id="{F50FDBE4-E9E0-8F46-80AB-D2F439237D59}"/>
              </a:ext>
            </a:extLst>
          </p:cNvPr>
          <p:cNvSpPr txBox="1"/>
          <p:nvPr/>
        </p:nvSpPr>
        <p:spPr>
          <a:xfrm>
            <a:off x="4649463" y="1368250"/>
            <a:ext cx="3167219" cy="1892826"/>
          </a:xfrm>
          <a:prstGeom prst="rect">
            <a:avLst/>
          </a:prstGeom>
          <a:noFill/>
        </p:spPr>
        <p:txBody>
          <a:bodyPr wrap="square" lIns="0" tIns="0" rIns="0" bIns="0" rtlCol="0">
            <a:spAutoFit/>
          </a:bodyPr>
          <a:lstStyle/>
          <a:p>
            <a:pPr>
              <a:spcAft>
                <a:spcPts val="1760"/>
              </a:spcAft>
            </a:pPr>
            <a:r>
              <a:rPr lang="en-GB" sz="2800" dirty="0">
                <a:solidFill>
                  <a:schemeClr val="bg1"/>
                </a:solidFill>
                <a:latin typeface="Century Gothic" panose="020B0502020202020204" pitchFamily="34" charset="0"/>
                <a:cs typeface="Arial" panose="020B0604020202020204" pitchFamily="34" charset="0"/>
              </a:rPr>
              <a:t>A. </a:t>
            </a:r>
            <a:r>
              <a:rPr lang="en-GB" sz="2800" b="1" dirty="0">
                <a:solidFill>
                  <a:schemeClr val="bg1"/>
                </a:solidFill>
                <a:latin typeface="Century Gothic" panose="020B0502020202020204" pitchFamily="34" charset="0"/>
                <a:cs typeface="Arial" panose="020B0604020202020204" pitchFamily="34" charset="0"/>
              </a:rPr>
              <a:t>% growth</a:t>
            </a:r>
          </a:p>
          <a:p>
            <a:pPr>
              <a:spcAft>
                <a:spcPts val="1760"/>
              </a:spcAft>
            </a:pPr>
            <a:r>
              <a:rPr lang="en-GB" sz="1600" dirty="0">
                <a:solidFill>
                  <a:schemeClr val="bg1"/>
                </a:solidFill>
                <a:latin typeface="Century Gothic" panose="020B0502020202020204" pitchFamily="34" charset="0"/>
                <a:cs typeface="Arial" panose="020B0604020202020204" pitchFamily="34" charset="0"/>
              </a:rPr>
              <a:t>Example of a caption written here. Bite size text is easy to digest and scan over. How can you say what you are saying in a concise way.</a:t>
            </a:r>
          </a:p>
        </p:txBody>
      </p:sp>
      <p:sp>
        <p:nvSpPr>
          <p:cNvPr id="31" name="TextBox 30">
            <a:extLst>
              <a:ext uri="{FF2B5EF4-FFF2-40B4-BE49-F238E27FC236}">
                <a16:creationId xmlns:a16="http://schemas.microsoft.com/office/drawing/2014/main" id="{26579289-28C6-AD4D-BDF8-64ABBE85F3CA}"/>
              </a:ext>
            </a:extLst>
          </p:cNvPr>
          <p:cNvSpPr txBox="1"/>
          <p:nvPr/>
        </p:nvSpPr>
        <p:spPr>
          <a:xfrm>
            <a:off x="8497563" y="1368250"/>
            <a:ext cx="3167219" cy="1892826"/>
          </a:xfrm>
          <a:prstGeom prst="rect">
            <a:avLst/>
          </a:prstGeom>
          <a:noFill/>
        </p:spPr>
        <p:txBody>
          <a:bodyPr wrap="square" lIns="0" tIns="0" rIns="0" bIns="0" rtlCol="0">
            <a:spAutoFit/>
          </a:bodyPr>
          <a:lstStyle/>
          <a:p>
            <a:pPr>
              <a:spcAft>
                <a:spcPts val="1760"/>
              </a:spcAft>
            </a:pPr>
            <a:r>
              <a:rPr lang="en-GB" sz="2800" dirty="0">
                <a:solidFill>
                  <a:schemeClr val="bg1"/>
                </a:solidFill>
                <a:latin typeface="Century Gothic" panose="020B0502020202020204" pitchFamily="34" charset="0"/>
                <a:cs typeface="Arial" panose="020B0604020202020204" pitchFamily="34" charset="0"/>
              </a:rPr>
              <a:t>B. </a:t>
            </a:r>
            <a:r>
              <a:rPr lang="en-GB" sz="2800" b="1" dirty="0">
                <a:solidFill>
                  <a:schemeClr val="bg1"/>
                </a:solidFill>
                <a:latin typeface="Century Gothic" panose="020B0502020202020204" pitchFamily="34" charset="0"/>
                <a:cs typeface="Arial" panose="020B0604020202020204" pitchFamily="34" charset="0"/>
              </a:rPr>
              <a:t>Concise</a:t>
            </a:r>
          </a:p>
          <a:p>
            <a:pPr>
              <a:spcAft>
                <a:spcPts val="1760"/>
              </a:spcAft>
            </a:pPr>
            <a:r>
              <a:rPr lang="en-GB" sz="1600" dirty="0">
                <a:solidFill>
                  <a:schemeClr val="bg1"/>
                </a:solidFill>
                <a:latin typeface="Century Gothic" panose="020B0502020202020204" pitchFamily="34" charset="0"/>
                <a:cs typeface="Arial" panose="020B0604020202020204" pitchFamily="34" charset="0"/>
              </a:rPr>
              <a:t>Example of a caption written here. Bite size text is easy to digest and scan over. How can you say what you are saying in a concise way.</a:t>
            </a:r>
          </a:p>
        </p:txBody>
      </p:sp>
      <p:sp>
        <p:nvSpPr>
          <p:cNvPr id="37" name="TextBox 36">
            <a:extLst>
              <a:ext uri="{FF2B5EF4-FFF2-40B4-BE49-F238E27FC236}">
                <a16:creationId xmlns:a16="http://schemas.microsoft.com/office/drawing/2014/main" id="{7DB0133E-121C-B24A-AC4E-F4A15AA62ECA}"/>
              </a:ext>
            </a:extLst>
          </p:cNvPr>
          <p:cNvSpPr txBox="1"/>
          <p:nvPr/>
        </p:nvSpPr>
        <p:spPr>
          <a:xfrm>
            <a:off x="801363" y="3898090"/>
            <a:ext cx="3167219" cy="1892826"/>
          </a:xfrm>
          <a:prstGeom prst="rect">
            <a:avLst/>
          </a:prstGeom>
          <a:noFill/>
        </p:spPr>
        <p:txBody>
          <a:bodyPr wrap="square" lIns="0" tIns="0" rIns="0" bIns="0" rtlCol="0">
            <a:spAutoFit/>
          </a:bodyPr>
          <a:lstStyle/>
          <a:p>
            <a:pPr>
              <a:spcAft>
                <a:spcPts val="1760"/>
              </a:spcAft>
            </a:pPr>
            <a:r>
              <a:rPr lang="en-GB" sz="2800" dirty="0">
                <a:solidFill>
                  <a:schemeClr val="bg1"/>
                </a:solidFill>
                <a:latin typeface="Century Gothic" panose="020B0502020202020204" pitchFamily="34" charset="0"/>
                <a:cs typeface="Arial" panose="020B0604020202020204" pitchFamily="34" charset="0"/>
              </a:rPr>
              <a:t>02. </a:t>
            </a:r>
            <a:r>
              <a:rPr lang="en-GB" sz="2800" b="1" dirty="0">
                <a:solidFill>
                  <a:schemeClr val="bg1"/>
                </a:solidFill>
                <a:latin typeface="Century Gothic" panose="020B0502020202020204" pitchFamily="34" charset="0"/>
                <a:cs typeface="Arial" panose="020B0604020202020204" pitchFamily="34" charset="0"/>
              </a:rPr>
              <a:t>Title here</a:t>
            </a:r>
          </a:p>
          <a:p>
            <a:pPr>
              <a:spcAft>
                <a:spcPts val="1760"/>
              </a:spcAft>
            </a:pPr>
            <a:r>
              <a:rPr lang="en-GB" sz="1600" dirty="0">
                <a:solidFill>
                  <a:schemeClr val="bg1"/>
                </a:solidFill>
                <a:latin typeface="Century Gothic" panose="020B0502020202020204" pitchFamily="34" charset="0"/>
                <a:cs typeface="Arial" panose="020B0604020202020204" pitchFamily="34" charset="0"/>
              </a:rPr>
              <a:t>Example of a caption written here. Bite size text is easy to digest and scan over. How can you say what you are saying in a concise way.</a:t>
            </a:r>
          </a:p>
        </p:txBody>
      </p:sp>
      <p:sp>
        <p:nvSpPr>
          <p:cNvPr id="40" name="TextBox 39">
            <a:extLst>
              <a:ext uri="{FF2B5EF4-FFF2-40B4-BE49-F238E27FC236}">
                <a16:creationId xmlns:a16="http://schemas.microsoft.com/office/drawing/2014/main" id="{B3927B00-EFD9-C44B-A4AD-7A91D08843FA}"/>
              </a:ext>
            </a:extLst>
          </p:cNvPr>
          <p:cNvSpPr txBox="1"/>
          <p:nvPr/>
        </p:nvSpPr>
        <p:spPr>
          <a:xfrm>
            <a:off x="4649463" y="3898090"/>
            <a:ext cx="3167219" cy="1892826"/>
          </a:xfrm>
          <a:prstGeom prst="rect">
            <a:avLst/>
          </a:prstGeom>
          <a:noFill/>
        </p:spPr>
        <p:txBody>
          <a:bodyPr wrap="square" lIns="0" tIns="0" rIns="0" bIns="0" rtlCol="0">
            <a:spAutoFit/>
          </a:bodyPr>
          <a:lstStyle/>
          <a:p>
            <a:pPr>
              <a:spcAft>
                <a:spcPts val="1760"/>
              </a:spcAft>
            </a:pPr>
            <a:r>
              <a:rPr lang="en-GB" sz="2800" dirty="0">
                <a:solidFill>
                  <a:schemeClr val="bg1"/>
                </a:solidFill>
                <a:latin typeface="Century Gothic" panose="020B0502020202020204" pitchFamily="34" charset="0"/>
                <a:cs typeface="Arial" panose="020B0604020202020204" pitchFamily="34" charset="0"/>
              </a:rPr>
              <a:t>C. </a:t>
            </a:r>
            <a:r>
              <a:rPr lang="en-GB" sz="2800" b="1" dirty="0">
                <a:solidFill>
                  <a:schemeClr val="bg1"/>
                </a:solidFill>
                <a:latin typeface="Century Gothic" panose="020B0502020202020204" pitchFamily="34" charset="0"/>
                <a:cs typeface="Arial" panose="020B0604020202020204" pitchFamily="34" charset="0"/>
              </a:rPr>
              <a:t>Growth</a:t>
            </a:r>
          </a:p>
          <a:p>
            <a:pPr>
              <a:spcAft>
                <a:spcPts val="1760"/>
              </a:spcAft>
            </a:pPr>
            <a:r>
              <a:rPr lang="en-GB" sz="1600" dirty="0">
                <a:solidFill>
                  <a:schemeClr val="bg1"/>
                </a:solidFill>
                <a:latin typeface="Century Gothic" panose="020B0502020202020204" pitchFamily="34" charset="0"/>
                <a:cs typeface="Arial" panose="020B0604020202020204" pitchFamily="34" charset="0"/>
              </a:rPr>
              <a:t>Example of a caption written here. Bite size text is easy to digest and scan over. How can you say what you are saying in a concise way.</a:t>
            </a:r>
          </a:p>
        </p:txBody>
      </p:sp>
      <p:sp>
        <p:nvSpPr>
          <p:cNvPr id="43" name="TextBox 42">
            <a:extLst>
              <a:ext uri="{FF2B5EF4-FFF2-40B4-BE49-F238E27FC236}">
                <a16:creationId xmlns:a16="http://schemas.microsoft.com/office/drawing/2014/main" id="{A4EC6051-5088-A648-B85D-3AD1410EED78}"/>
              </a:ext>
            </a:extLst>
          </p:cNvPr>
          <p:cNvSpPr txBox="1"/>
          <p:nvPr/>
        </p:nvSpPr>
        <p:spPr>
          <a:xfrm>
            <a:off x="8497563" y="3898090"/>
            <a:ext cx="3167219" cy="1892826"/>
          </a:xfrm>
          <a:prstGeom prst="rect">
            <a:avLst/>
          </a:prstGeom>
          <a:noFill/>
        </p:spPr>
        <p:txBody>
          <a:bodyPr wrap="square" lIns="0" tIns="0" rIns="0" bIns="0" rtlCol="0">
            <a:spAutoFit/>
          </a:bodyPr>
          <a:lstStyle/>
          <a:p>
            <a:pPr>
              <a:spcAft>
                <a:spcPts val="1760"/>
              </a:spcAft>
            </a:pPr>
            <a:r>
              <a:rPr lang="en-GB" sz="2800" dirty="0">
                <a:solidFill>
                  <a:schemeClr val="bg1"/>
                </a:solidFill>
                <a:latin typeface="Century Gothic" panose="020B0502020202020204" pitchFamily="34" charset="0"/>
                <a:cs typeface="Arial" panose="020B0604020202020204" pitchFamily="34" charset="0"/>
              </a:rPr>
              <a:t>D. </a:t>
            </a:r>
            <a:r>
              <a:rPr lang="en-GB" sz="2800" b="1" dirty="0">
                <a:solidFill>
                  <a:schemeClr val="bg1"/>
                </a:solidFill>
                <a:latin typeface="Century Gothic" panose="020B0502020202020204" pitchFamily="34" charset="0"/>
                <a:cs typeface="Arial" panose="020B0604020202020204" pitchFamily="34" charset="0"/>
              </a:rPr>
              <a:t>Concise</a:t>
            </a:r>
          </a:p>
          <a:p>
            <a:pPr>
              <a:spcAft>
                <a:spcPts val="1760"/>
              </a:spcAft>
            </a:pPr>
            <a:r>
              <a:rPr lang="en-GB" sz="1600" dirty="0">
                <a:solidFill>
                  <a:schemeClr val="bg1"/>
                </a:solidFill>
                <a:latin typeface="Century Gothic" panose="020B0502020202020204" pitchFamily="34" charset="0"/>
                <a:cs typeface="Arial" panose="020B0604020202020204" pitchFamily="34" charset="0"/>
              </a:rPr>
              <a:t>Example of a caption written here. Bite size text is easy to digest and scan over. How can you say what you are saying in a concise way.</a:t>
            </a:r>
          </a:p>
        </p:txBody>
      </p:sp>
    </p:spTree>
    <p:extLst>
      <p:ext uri="{BB962C8B-B14F-4D97-AF65-F5344CB8AC3E}">
        <p14:creationId xmlns:p14="http://schemas.microsoft.com/office/powerpoint/2010/main" val="24575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FFBDD7-1186-6A42-AE6A-106C8896F457}"/>
              </a:ext>
            </a:extLst>
          </p:cNvPr>
          <p:cNvSpPr/>
          <p:nvPr/>
        </p:nvSpPr>
        <p:spPr>
          <a:xfrm>
            <a:off x="0" y="0"/>
            <a:ext cx="12192000" cy="6858000"/>
          </a:xfrm>
          <a:prstGeom prst="rect">
            <a:avLst/>
          </a:prstGeom>
          <a:solidFill>
            <a:srgbClr val="021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21563"/>
              </a:solidFill>
              <a:highlight>
                <a:srgbClr val="FFFF00"/>
              </a:highlight>
            </a:endParaRPr>
          </a:p>
        </p:txBody>
      </p:sp>
      <p:sp>
        <p:nvSpPr>
          <p:cNvPr id="11" name="TextBox 10">
            <a:extLst>
              <a:ext uri="{FF2B5EF4-FFF2-40B4-BE49-F238E27FC236}">
                <a16:creationId xmlns:a16="http://schemas.microsoft.com/office/drawing/2014/main" id="{042C7543-FEC8-B440-AA89-4AC5749709EC}"/>
              </a:ext>
            </a:extLst>
          </p:cNvPr>
          <p:cNvSpPr txBox="1"/>
          <p:nvPr/>
        </p:nvSpPr>
        <p:spPr>
          <a:xfrm>
            <a:off x="409589" y="439842"/>
            <a:ext cx="10166971" cy="1274195"/>
          </a:xfrm>
          <a:prstGeom prst="rect">
            <a:avLst/>
          </a:prstGeom>
          <a:noFill/>
        </p:spPr>
        <p:txBody>
          <a:bodyPr wrap="square" rtlCol="0">
            <a:spAutoFit/>
          </a:bodyPr>
          <a:lstStyle/>
          <a:p>
            <a:pPr>
              <a:lnSpc>
                <a:spcPct val="80000"/>
              </a:lnSpc>
            </a:pPr>
            <a:r>
              <a:rPr lang="en-US" sz="4800" b="1" spc="-80" dirty="0">
                <a:solidFill>
                  <a:schemeClr val="bg1"/>
                </a:solidFill>
                <a:latin typeface="Century Gothic" panose="020B0502020202020204" pitchFamily="34" charset="0"/>
              </a:rPr>
              <a:t>Thank you. </a:t>
            </a:r>
          </a:p>
          <a:p>
            <a:pPr>
              <a:lnSpc>
                <a:spcPct val="80000"/>
              </a:lnSpc>
            </a:pPr>
            <a:r>
              <a:rPr lang="en-US" sz="4800" b="1" spc="-80" dirty="0">
                <a:solidFill>
                  <a:srgbClr val="00AD00"/>
                </a:solidFill>
                <a:latin typeface="Century Gothic" panose="020B0502020202020204" pitchFamily="34" charset="0"/>
              </a:rPr>
              <a:t>Get in touch</a:t>
            </a:r>
          </a:p>
        </p:txBody>
      </p:sp>
      <p:pic>
        <p:nvPicPr>
          <p:cNvPr id="15" name="Picture 14" descr="A picture containing monitor&#10;&#10;Description automatically generated">
            <a:extLst>
              <a:ext uri="{FF2B5EF4-FFF2-40B4-BE49-F238E27FC236}">
                <a16:creationId xmlns:a16="http://schemas.microsoft.com/office/drawing/2014/main" id="{4B82FBBF-CCF1-F241-B890-847D528AC5B2}"/>
              </a:ext>
            </a:extLst>
          </p:cNvPr>
          <p:cNvPicPr>
            <a:picLocks noChangeAspect="1"/>
          </p:cNvPicPr>
          <p:nvPr/>
        </p:nvPicPr>
        <p:blipFill>
          <a:blip r:embed="rId3"/>
          <a:stretch>
            <a:fillRect/>
          </a:stretch>
        </p:blipFill>
        <p:spPr>
          <a:xfrm>
            <a:off x="10381289" y="6260250"/>
            <a:ext cx="1440001" cy="227040"/>
          </a:xfrm>
          <a:prstGeom prst="rect">
            <a:avLst/>
          </a:prstGeom>
          <a:noFill/>
          <a:ln>
            <a:noFill/>
          </a:ln>
        </p:spPr>
      </p:pic>
      <p:grpSp>
        <p:nvGrpSpPr>
          <p:cNvPr id="3" name="Group 2">
            <a:extLst>
              <a:ext uri="{FF2B5EF4-FFF2-40B4-BE49-F238E27FC236}">
                <a16:creationId xmlns:a16="http://schemas.microsoft.com/office/drawing/2014/main" id="{EBF35002-715C-8146-9E93-05DA82260EFD}"/>
              </a:ext>
            </a:extLst>
          </p:cNvPr>
          <p:cNvGrpSpPr/>
          <p:nvPr/>
        </p:nvGrpSpPr>
        <p:grpSpPr>
          <a:xfrm>
            <a:off x="533400" y="1935480"/>
            <a:ext cx="3633477" cy="2415286"/>
            <a:chOff x="533400" y="1325880"/>
            <a:chExt cx="3633477" cy="2415286"/>
          </a:xfrm>
        </p:grpSpPr>
        <p:sp>
          <p:nvSpPr>
            <p:cNvPr id="25" name="TextBox 24">
              <a:extLst>
                <a:ext uri="{FF2B5EF4-FFF2-40B4-BE49-F238E27FC236}">
                  <a16:creationId xmlns:a16="http://schemas.microsoft.com/office/drawing/2014/main" id="{610838F3-3458-F940-8B16-2DF3C5B4F262}"/>
                </a:ext>
              </a:extLst>
            </p:cNvPr>
            <p:cNvSpPr txBox="1"/>
            <p:nvPr/>
          </p:nvSpPr>
          <p:spPr>
            <a:xfrm>
              <a:off x="533400" y="2633170"/>
              <a:ext cx="3633477" cy="1107996"/>
            </a:xfrm>
            <a:prstGeom prst="rect">
              <a:avLst/>
            </a:prstGeom>
            <a:noFill/>
          </p:spPr>
          <p:txBody>
            <a:bodyPr wrap="square" lIns="0" tIns="0" rIns="0" bIns="0" rtlCol="0">
              <a:spAutoFit/>
            </a:bodyPr>
            <a:lstStyle/>
            <a:p>
              <a:pPr>
                <a:spcAft>
                  <a:spcPts val="1760"/>
                </a:spcAft>
              </a:pPr>
              <a:r>
                <a:rPr lang="en-GB" sz="2400" b="1" dirty="0">
                  <a:solidFill>
                    <a:schemeClr val="bg1"/>
                  </a:solidFill>
                  <a:latin typeface="Century Gothic" panose="020B0502020202020204" pitchFamily="34" charset="0"/>
                  <a:cs typeface="Arial" panose="020B0604020202020204" pitchFamily="34" charset="0"/>
                </a:rPr>
                <a:t>Firstname surname</a:t>
              </a:r>
              <a:br>
                <a:rPr lang="en-GB" sz="2800" b="1" dirty="0">
                  <a:solidFill>
                    <a:schemeClr val="bg1"/>
                  </a:solidFill>
                  <a:latin typeface="Century Gothic" panose="020B0502020202020204" pitchFamily="34" charset="0"/>
                  <a:cs typeface="Arial" panose="020B0604020202020204" pitchFamily="34" charset="0"/>
                </a:rPr>
              </a:br>
              <a:r>
                <a:rPr lang="en-GB" sz="2000" dirty="0">
                  <a:solidFill>
                    <a:srgbClr val="6B9ADE"/>
                  </a:solidFill>
                  <a:latin typeface="Century Gothic" panose="020B0502020202020204" pitchFamily="34" charset="0"/>
                  <a:cs typeface="Arial" panose="020B0604020202020204" pitchFamily="34" charset="0"/>
                </a:rPr>
                <a:t>Job title here</a:t>
              </a:r>
              <a:br>
                <a:rPr lang="en-GB" sz="1600" dirty="0">
                  <a:solidFill>
                    <a:schemeClr val="bg1"/>
                  </a:solidFill>
                  <a:latin typeface="Century Gothic" panose="020B0502020202020204" pitchFamily="34" charset="0"/>
                  <a:cs typeface="Arial" panose="020B0604020202020204" pitchFamily="34" charset="0"/>
                </a:rPr>
              </a:br>
              <a:r>
                <a:rPr lang="en-GB" sz="1400" dirty="0">
                  <a:solidFill>
                    <a:srgbClr val="DFE1E0"/>
                  </a:solidFill>
                  <a:latin typeface="Century Gothic" panose="020B0502020202020204" pitchFamily="34" charset="0"/>
                  <a:cs typeface="Arial" panose="020B0604020202020204" pitchFamily="34" charset="0"/>
                </a:rPr>
                <a:t>firstname.surname@clear.bank</a:t>
              </a:r>
              <a:br>
                <a:rPr lang="en-GB" sz="1400" dirty="0">
                  <a:solidFill>
                    <a:srgbClr val="DFE1E0"/>
                  </a:solidFill>
                  <a:latin typeface="Century Gothic" panose="020B0502020202020204" pitchFamily="34" charset="0"/>
                  <a:cs typeface="Arial" panose="020B0604020202020204" pitchFamily="34" charset="0"/>
                </a:rPr>
              </a:br>
              <a:r>
                <a:rPr lang="en-GB" sz="1400" dirty="0">
                  <a:solidFill>
                    <a:srgbClr val="DFE1E0"/>
                  </a:solidFill>
                  <a:latin typeface="Century Gothic" panose="020B0502020202020204" pitchFamily="34" charset="0"/>
                  <a:cs typeface="Arial" panose="020B0604020202020204" pitchFamily="34" charset="0"/>
                </a:rPr>
                <a:t>0123456789</a:t>
              </a:r>
            </a:p>
          </p:txBody>
        </p:sp>
        <p:sp>
          <p:nvSpPr>
            <p:cNvPr id="2" name="Oval 1">
              <a:extLst>
                <a:ext uri="{FF2B5EF4-FFF2-40B4-BE49-F238E27FC236}">
                  <a16:creationId xmlns:a16="http://schemas.microsoft.com/office/drawing/2014/main" id="{0F4A62F9-7FE7-E243-A278-CBFD964EB6D9}"/>
                </a:ext>
              </a:extLst>
            </p:cNvPr>
            <p:cNvSpPr/>
            <p:nvPr/>
          </p:nvSpPr>
          <p:spPr>
            <a:xfrm>
              <a:off x="533400" y="1325880"/>
              <a:ext cx="1188720" cy="1188720"/>
            </a:xfrm>
            <a:prstGeom prst="ellipse">
              <a:avLst/>
            </a:prstGeom>
            <a:solidFill>
              <a:srgbClr val="DFE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832B957-3229-B44C-8F5D-54228904C8E9}"/>
              </a:ext>
            </a:extLst>
          </p:cNvPr>
          <p:cNvGrpSpPr/>
          <p:nvPr/>
        </p:nvGrpSpPr>
        <p:grpSpPr>
          <a:xfrm>
            <a:off x="4282440" y="1935480"/>
            <a:ext cx="3633477" cy="2415286"/>
            <a:chOff x="533400" y="1325880"/>
            <a:chExt cx="3633477" cy="2415286"/>
          </a:xfrm>
        </p:grpSpPr>
        <p:sp>
          <p:nvSpPr>
            <p:cNvPr id="20" name="TextBox 19">
              <a:extLst>
                <a:ext uri="{FF2B5EF4-FFF2-40B4-BE49-F238E27FC236}">
                  <a16:creationId xmlns:a16="http://schemas.microsoft.com/office/drawing/2014/main" id="{7EAD4D7D-6311-374F-96C6-1C5FD3697BC2}"/>
                </a:ext>
              </a:extLst>
            </p:cNvPr>
            <p:cNvSpPr txBox="1"/>
            <p:nvPr/>
          </p:nvSpPr>
          <p:spPr>
            <a:xfrm>
              <a:off x="533400" y="2633170"/>
              <a:ext cx="3633477" cy="1107996"/>
            </a:xfrm>
            <a:prstGeom prst="rect">
              <a:avLst/>
            </a:prstGeom>
            <a:noFill/>
          </p:spPr>
          <p:txBody>
            <a:bodyPr wrap="square" lIns="0" tIns="0" rIns="0" bIns="0" rtlCol="0">
              <a:spAutoFit/>
            </a:bodyPr>
            <a:lstStyle/>
            <a:p>
              <a:pPr>
                <a:spcAft>
                  <a:spcPts val="1760"/>
                </a:spcAft>
              </a:pPr>
              <a:r>
                <a:rPr lang="en-GB" sz="2400" b="1" dirty="0">
                  <a:solidFill>
                    <a:schemeClr val="bg1"/>
                  </a:solidFill>
                  <a:latin typeface="Century Gothic" panose="020B0502020202020204" pitchFamily="34" charset="0"/>
                  <a:cs typeface="Arial" panose="020B0604020202020204" pitchFamily="34" charset="0"/>
                </a:rPr>
                <a:t>Firstname surname</a:t>
              </a:r>
              <a:br>
                <a:rPr lang="en-GB" sz="2800" b="1" dirty="0">
                  <a:solidFill>
                    <a:schemeClr val="bg1"/>
                  </a:solidFill>
                  <a:latin typeface="Century Gothic" panose="020B0502020202020204" pitchFamily="34" charset="0"/>
                  <a:cs typeface="Arial" panose="020B0604020202020204" pitchFamily="34" charset="0"/>
                </a:rPr>
              </a:br>
              <a:r>
                <a:rPr lang="en-GB" sz="2000" dirty="0">
                  <a:solidFill>
                    <a:srgbClr val="6B9ADE"/>
                  </a:solidFill>
                  <a:latin typeface="Century Gothic" panose="020B0502020202020204" pitchFamily="34" charset="0"/>
                  <a:cs typeface="Arial" panose="020B0604020202020204" pitchFamily="34" charset="0"/>
                </a:rPr>
                <a:t>Job title here</a:t>
              </a:r>
              <a:br>
                <a:rPr lang="en-GB" sz="1600" dirty="0">
                  <a:solidFill>
                    <a:schemeClr val="bg1"/>
                  </a:solidFill>
                  <a:latin typeface="Century Gothic" panose="020B0502020202020204" pitchFamily="34" charset="0"/>
                  <a:cs typeface="Arial" panose="020B0604020202020204" pitchFamily="34" charset="0"/>
                </a:rPr>
              </a:br>
              <a:r>
                <a:rPr lang="en-GB" sz="1400" dirty="0">
                  <a:solidFill>
                    <a:srgbClr val="DFE1E0"/>
                  </a:solidFill>
                  <a:latin typeface="Century Gothic" panose="020B0502020202020204" pitchFamily="34" charset="0"/>
                  <a:cs typeface="Arial" panose="020B0604020202020204" pitchFamily="34" charset="0"/>
                </a:rPr>
                <a:t>firstname.surname@clear.bank</a:t>
              </a:r>
              <a:br>
                <a:rPr lang="en-GB" sz="1400" dirty="0">
                  <a:solidFill>
                    <a:srgbClr val="DFE1E0"/>
                  </a:solidFill>
                  <a:latin typeface="Century Gothic" panose="020B0502020202020204" pitchFamily="34" charset="0"/>
                  <a:cs typeface="Arial" panose="020B0604020202020204" pitchFamily="34" charset="0"/>
                </a:rPr>
              </a:br>
              <a:r>
                <a:rPr lang="en-GB" sz="1400" dirty="0">
                  <a:solidFill>
                    <a:srgbClr val="DFE1E0"/>
                  </a:solidFill>
                  <a:latin typeface="Century Gothic" panose="020B0502020202020204" pitchFamily="34" charset="0"/>
                  <a:cs typeface="Arial" panose="020B0604020202020204" pitchFamily="34" charset="0"/>
                </a:rPr>
                <a:t>0123456789</a:t>
              </a:r>
            </a:p>
          </p:txBody>
        </p:sp>
        <p:sp>
          <p:nvSpPr>
            <p:cNvPr id="21" name="Oval 20">
              <a:extLst>
                <a:ext uri="{FF2B5EF4-FFF2-40B4-BE49-F238E27FC236}">
                  <a16:creationId xmlns:a16="http://schemas.microsoft.com/office/drawing/2014/main" id="{3DE4F0FD-EEB8-4447-8EDE-094B0896C759}"/>
                </a:ext>
              </a:extLst>
            </p:cNvPr>
            <p:cNvSpPr/>
            <p:nvPr/>
          </p:nvSpPr>
          <p:spPr>
            <a:xfrm>
              <a:off x="533400" y="1325880"/>
              <a:ext cx="1188720" cy="1188720"/>
            </a:xfrm>
            <a:prstGeom prst="ellipse">
              <a:avLst/>
            </a:prstGeom>
            <a:solidFill>
              <a:srgbClr val="DFE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440705F5-0092-A34D-B4E8-0AD771F05A9B}"/>
              </a:ext>
            </a:extLst>
          </p:cNvPr>
          <p:cNvGrpSpPr/>
          <p:nvPr/>
        </p:nvGrpSpPr>
        <p:grpSpPr>
          <a:xfrm>
            <a:off x="8031480" y="1935480"/>
            <a:ext cx="3633477" cy="2415286"/>
            <a:chOff x="533400" y="1325880"/>
            <a:chExt cx="3633477" cy="2415286"/>
          </a:xfrm>
        </p:grpSpPr>
        <p:sp>
          <p:nvSpPr>
            <p:cNvPr id="23" name="TextBox 22">
              <a:extLst>
                <a:ext uri="{FF2B5EF4-FFF2-40B4-BE49-F238E27FC236}">
                  <a16:creationId xmlns:a16="http://schemas.microsoft.com/office/drawing/2014/main" id="{AE596F1F-77CC-1547-BEBC-F114AB965B60}"/>
                </a:ext>
              </a:extLst>
            </p:cNvPr>
            <p:cNvSpPr txBox="1"/>
            <p:nvPr/>
          </p:nvSpPr>
          <p:spPr>
            <a:xfrm>
              <a:off x="533400" y="2633170"/>
              <a:ext cx="3633477" cy="1107996"/>
            </a:xfrm>
            <a:prstGeom prst="rect">
              <a:avLst/>
            </a:prstGeom>
            <a:noFill/>
          </p:spPr>
          <p:txBody>
            <a:bodyPr wrap="square" lIns="0" tIns="0" rIns="0" bIns="0" rtlCol="0">
              <a:spAutoFit/>
            </a:bodyPr>
            <a:lstStyle/>
            <a:p>
              <a:pPr>
                <a:spcAft>
                  <a:spcPts val="1760"/>
                </a:spcAft>
              </a:pPr>
              <a:r>
                <a:rPr lang="en-GB" sz="2400" b="1" dirty="0">
                  <a:solidFill>
                    <a:schemeClr val="bg1"/>
                  </a:solidFill>
                  <a:latin typeface="Century Gothic" panose="020B0502020202020204" pitchFamily="34" charset="0"/>
                  <a:cs typeface="Arial" panose="020B0604020202020204" pitchFamily="34" charset="0"/>
                </a:rPr>
                <a:t>Firstname surname</a:t>
              </a:r>
              <a:br>
                <a:rPr lang="en-GB" sz="2800" b="1" dirty="0">
                  <a:solidFill>
                    <a:schemeClr val="bg1"/>
                  </a:solidFill>
                  <a:latin typeface="Century Gothic" panose="020B0502020202020204" pitchFamily="34" charset="0"/>
                  <a:cs typeface="Arial" panose="020B0604020202020204" pitchFamily="34" charset="0"/>
                </a:rPr>
              </a:br>
              <a:r>
                <a:rPr lang="en-GB" sz="2000" dirty="0">
                  <a:solidFill>
                    <a:srgbClr val="6B9ADE"/>
                  </a:solidFill>
                  <a:latin typeface="Century Gothic" panose="020B0502020202020204" pitchFamily="34" charset="0"/>
                  <a:cs typeface="Arial" panose="020B0604020202020204" pitchFamily="34" charset="0"/>
                </a:rPr>
                <a:t>Job title here</a:t>
              </a:r>
              <a:br>
                <a:rPr lang="en-GB" sz="1600" dirty="0">
                  <a:solidFill>
                    <a:schemeClr val="bg1"/>
                  </a:solidFill>
                  <a:latin typeface="Century Gothic" panose="020B0502020202020204" pitchFamily="34" charset="0"/>
                  <a:cs typeface="Arial" panose="020B0604020202020204" pitchFamily="34" charset="0"/>
                </a:rPr>
              </a:br>
              <a:r>
                <a:rPr lang="en-GB" sz="1400" dirty="0">
                  <a:solidFill>
                    <a:srgbClr val="DFE1E0"/>
                  </a:solidFill>
                  <a:latin typeface="Century Gothic" panose="020B0502020202020204" pitchFamily="34" charset="0"/>
                  <a:cs typeface="Arial" panose="020B0604020202020204" pitchFamily="34" charset="0"/>
                </a:rPr>
                <a:t>firstname.surname@clear.bank</a:t>
              </a:r>
              <a:br>
                <a:rPr lang="en-GB" sz="1400" dirty="0">
                  <a:solidFill>
                    <a:srgbClr val="DFE1E0"/>
                  </a:solidFill>
                  <a:latin typeface="Century Gothic" panose="020B0502020202020204" pitchFamily="34" charset="0"/>
                  <a:cs typeface="Arial" panose="020B0604020202020204" pitchFamily="34" charset="0"/>
                </a:rPr>
              </a:br>
              <a:r>
                <a:rPr lang="en-GB" sz="1400" dirty="0">
                  <a:solidFill>
                    <a:srgbClr val="DFE1E0"/>
                  </a:solidFill>
                  <a:latin typeface="Century Gothic" panose="020B0502020202020204" pitchFamily="34" charset="0"/>
                  <a:cs typeface="Arial" panose="020B0604020202020204" pitchFamily="34" charset="0"/>
                </a:rPr>
                <a:t>0123456789</a:t>
              </a:r>
            </a:p>
          </p:txBody>
        </p:sp>
        <p:sp>
          <p:nvSpPr>
            <p:cNvPr id="24" name="Oval 23">
              <a:extLst>
                <a:ext uri="{FF2B5EF4-FFF2-40B4-BE49-F238E27FC236}">
                  <a16:creationId xmlns:a16="http://schemas.microsoft.com/office/drawing/2014/main" id="{3B02499B-9094-2A40-A25B-B813BD39F540}"/>
                </a:ext>
              </a:extLst>
            </p:cNvPr>
            <p:cNvSpPr/>
            <p:nvPr/>
          </p:nvSpPr>
          <p:spPr>
            <a:xfrm>
              <a:off x="533400" y="1325880"/>
              <a:ext cx="1188720" cy="1188720"/>
            </a:xfrm>
            <a:prstGeom prst="ellipse">
              <a:avLst/>
            </a:prstGeom>
            <a:solidFill>
              <a:srgbClr val="DFE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DA766589-E82A-D144-9AA2-EC82E4435C68}"/>
              </a:ext>
            </a:extLst>
          </p:cNvPr>
          <p:cNvSpPr txBox="1"/>
          <p:nvPr/>
        </p:nvSpPr>
        <p:spPr>
          <a:xfrm>
            <a:off x="533400" y="4842970"/>
            <a:ext cx="3633477" cy="984885"/>
          </a:xfrm>
          <a:prstGeom prst="rect">
            <a:avLst/>
          </a:prstGeom>
          <a:noFill/>
        </p:spPr>
        <p:txBody>
          <a:bodyPr wrap="square" lIns="0" tIns="0" rIns="0" bIns="0" rtlCol="0">
            <a:spAutoFit/>
          </a:bodyPr>
          <a:lstStyle/>
          <a:p>
            <a:pPr>
              <a:spcAft>
                <a:spcPts val="1760"/>
              </a:spcAft>
            </a:pPr>
            <a:r>
              <a:rPr lang="en-GB" sz="1600" dirty="0">
                <a:solidFill>
                  <a:schemeClr val="bg1"/>
                </a:solidFill>
                <a:latin typeface="Century Gothic" panose="020B0502020202020204" pitchFamily="34" charset="0"/>
              </a:rPr>
              <a:t>133 Houndsditch, </a:t>
            </a:r>
            <a:br>
              <a:rPr lang="en-GB" sz="1600" dirty="0">
                <a:solidFill>
                  <a:schemeClr val="bg1"/>
                </a:solidFill>
                <a:latin typeface="Century Gothic" panose="020B0502020202020204" pitchFamily="34" charset="0"/>
              </a:rPr>
            </a:br>
            <a:r>
              <a:rPr lang="en-GB" sz="1600" dirty="0">
                <a:solidFill>
                  <a:schemeClr val="bg1"/>
                </a:solidFill>
                <a:latin typeface="Century Gothic" panose="020B0502020202020204" pitchFamily="34" charset="0"/>
              </a:rPr>
              <a:t>London, EC3A 7BX</a:t>
            </a:r>
            <a:br>
              <a:rPr lang="en-GB" sz="1600" dirty="0">
                <a:solidFill>
                  <a:schemeClr val="bg1"/>
                </a:solidFill>
                <a:latin typeface="Century Gothic" panose="020B0502020202020204" pitchFamily="34" charset="0"/>
                <a:cs typeface="Arial" panose="020B0604020202020204" pitchFamily="34" charset="0"/>
              </a:rPr>
            </a:br>
            <a:r>
              <a:rPr lang="en-GB" sz="1600" dirty="0" err="1">
                <a:solidFill>
                  <a:schemeClr val="bg1"/>
                </a:solidFill>
                <a:latin typeface="Century Gothic" panose="020B0502020202020204" pitchFamily="34" charset="0"/>
                <a:cs typeface="Arial" panose="020B0604020202020204" pitchFamily="34" charset="0"/>
              </a:rPr>
              <a:t>Contact@clear.bank</a:t>
            </a:r>
            <a:br>
              <a:rPr lang="en-GB" sz="1600" dirty="0">
                <a:solidFill>
                  <a:schemeClr val="bg1"/>
                </a:solidFill>
                <a:latin typeface="Century Gothic" panose="020B0502020202020204" pitchFamily="34" charset="0"/>
                <a:cs typeface="Arial" panose="020B0604020202020204" pitchFamily="34" charset="0"/>
              </a:rPr>
            </a:br>
            <a:r>
              <a:rPr lang="en-GB" sz="1600" dirty="0">
                <a:solidFill>
                  <a:schemeClr val="bg1"/>
                </a:solidFill>
                <a:latin typeface="Century Gothic" panose="020B0502020202020204" pitchFamily="34" charset="0"/>
                <a:cs typeface="Arial" panose="020B0604020202020204" pitchFamily="34" charset="0"/>
              </a:rPr>
              <a:t>0123456789</a:t>
            </a:r>
          </a:p>
        </p:txBody>
      </p:sp>
    </p:spTree>
    <p:extLst>
      <p:ext uri="{BB962C8B-B14F-4D97-AF65-F5344CB8AC3E}">
        <p14:creationId xmlns:p14="http://schemas.microsoft.com/office/powerpoint/2010/main" val="49703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5FE6614-D652-194F-AFAB-C8C29DB1D4D4}"/>
              </a:ext>
            </a:extLst>
          </p:cNvPr>
          <p:cNvSpPr/>
          <p:nvPr/>
        </p:nvSpPr>
        <p:spPr>
          <a:xfrm>
            <a:off x="0" y="0"/>
            <a:ext cx="12192000" cy="6858000"/>
          </a:xfrm>
          <a:prstGeom prst="rect">
            <a:avLst/>
          </a:prstGeom>
          <a:solidFill>
            <a:srgbClr val="021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21563"/>
              </a:solidFill>
              <a:highlight>
                <a:srgbClr val="FFFF00"/>
              </a:highlight>
            </a:endParaRPr>
          </a:p>
        </p:txBody>
      </p:sp>
      <p:sp>
        <p:nvSpPr>
          <p:cNvPr id="6" name="TextBox 5">
            <a:extLst>
              <a:ext uri="{FF2B5EF4-FFF2-40B4-BE49-F238E27FC236}">
                <a16:creationId xmlns:a16="http://schemas.microsoft.com/office/drawing/2014/main" id="{9EA13107-8211-4E26-A66C-EBBA14B43096}"/>
              </a:ext>
            </a:extLst>
          </p:cNvPr>
          <p:cNvSpPr txBox="1"/>
          <p:nvPr/>
        </p:nvSpPr>
        <p:spPr>
          <a:xfrm>
            <a:off x="516077" y="3574890"/>
            <a:ext cx="4257032" cy="1200329"/>
          </a:xfrm>
          <a:prstGeom prst="rect">
            <a:avLst/>
          </a:prstGeom>
          <a:noFill/>
        </p:spPr>
        <p:txBody>
          <a:bodyPr wrap="square" rtlCol="0">
            <a:spAutoFit/>
          </a:bodyPr>
          <a:lstStyle/>
          <a:p>
            <a:r>
              <a:rPr lang="en-US" sz="3600" b="1" dirty="0">
                <a:solidFill>
                  <a:schemeClr val="bg1"/>
                </a:solidFill>
                <a:latin typeface="Century Gothic" panose="020B0502020202020204" pitchFamily="34" charset="0"/>
              </a:rPr>
              <a:t>Welcome to </a:t>
            </a:r>
            <a:r>
              <a:rPr lang="en-US" sz="3600" b="1" dirty="0" err="1">
                <a:solidFill>
                  <a:schemeClr val="bg1"/>
                </a:solidFill>
                <a:latin typeface="Century Gothic" panose="020B0502020202020204" pitchFamily="34" charset="0"/>
              </a:rPr>
              <a:t>ClearBank</a:t>
            </a:r>
            <a:endParaRPr lang="en-GB" sz="3600" b="1"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3483CEFB-FD3F-4902-B713-7D9DBB5CC98B}"/>
              </a:ext>
            </a:extLst>
          </p:cNvPr>
          <p:cNvSpPr txBox="1"/>
          <p:nvPr/>
        </p:nvSpPr>
        <p:spPr>
          <a:xfrm>
            <a:off x="516077" y="4977356"/>
            <a:ext cx="3429752" cy="400110"/>
          </a:xfrm>
          <a:prstGeom prst="rect">
            <a:avLst/>
          </a:prstGeom>
          <a:noFill/>
        </p:spPr>
        <p:txBody>
          <a:bodyPr wrap="square" rtlCol="0">
            <a:spAutoFit/>
          </a:bodyPr>
          <a:lstStyle/>
          <a:p>
            <a:r>
              <a:rPr lang="en-US" sz="2000" dirty="0">
                <a:solidFill>
                  <a:srgbClr val="BBD7EF"/>
                </a:solidFill>
                <a:latin typeface="Century Gothic" panose="020B0502020202020204" pitchFamily="34" charset="0"/>
              </a:rPr>
              <a:t>James Dillon / June 2020</a:t>
            </a:r>
            <a:endParaRPr lang="en-GB" sz="2000" dirty="0">
              <a:solidFill>
                <a:srgbClr val="BBD7EF"/>
              </a:solidFill>
              <a:latin typeface="Century Gothic" panose="020B0502020202020204" pitchFamily="34" charset="0"/>
            </a:endParaRPr>
          </a:p>
        </p:txBody>
      </p:sp>
      <p:pic>
        <p:nvPicPr>
          <p:cNvPr id="10" name="Graphic 9">
            <a:extLst>
              <a:ext uri="{FF2B5EF4-FFF2-40B4-BE49-F238E27FC236}">
                <a16:creationId xmlns:a16="http://schemas.microsoft.com/office/drawing/2014/main" id="{B643A5F4-A682-4B8E-9006-28F214BC41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43082" y="4270069"/>
            <a:ext cx="213269" cy="263450"/>
          </a:xfrm>
          <a:prstGeom prst="rect">
            <a:avLst/>
          </a:prstGeom>
        </p:spPr>
      </p:pic>
      <p:pic>
        <p:nvPicPr>
          <p:cNvPr id="11" name="Graphic 10">
            <a:extLst>
              <a:ext uri="{FF2B5EF4-FFF2-40B4-BE49-F238E27FC236}">
                <a16:creationId xmlns:a16="http://schemas.microsoft.com/office/drawing/2014/main" id="{51B7C180-6515-48AA-B750-AE144C9F9E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6077" y="701117"/>
            <a:ext cx="2295779" cy="364158"/>
          </a:xfrm>
          <a:prstGeom prst="rect">
            <a:avLst/>
          </a:prstGeom>
        </p:spPr>
      </p:pic>
      <p:sp>
        <p:nvSpPr>
          <p:cNvPr id="12" name="Title 1">
            <a:extLst>
              <a:ext uri="{FF2B5EF4-FFF2-40B4-BE49-F238E27FC236}">
                <a16:creationId xmlns:a16="http://schemas.microsoft.com/office/drawing/2014/main" id="{51E67631-801C-6447-A864-63EB5A101426}"/>
              </a:ext>
            </a:extLst>
          </p:cNvPr>
          <p:cNvSpPr txBox="1">
            <a:spLocks/>
          </p:cNvSpPr>
          <p:nvPr/>
        </p:nvSpPr>
        <p:spPr>
          <a:xfrm>
            <a:off x="4339959" y="701117"/>
            <a:ext cx="6830309" cy="2037417"/>
          </a:xfrm>
          <a:prstGeom prst="rect">
            <a:avLst/>
          </a:prstGeom>
        </p:spPr>
        <p:txBody>
          <a:bodyPr wrap="square" anchor="t" anchorCtr="0">
            <a:sp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r">
              <a:lnSpc>
                <a:spcPct val="70000"/>
              </a:lnSpc>
            </a:pPr>
            <a:r>
              <a:rPr lang="en-GB" sz="6000" b="1" dirty="0">
                <a:solidFill>
                  <a:srgbClr val="B3D9F2"/>
                </a:solidFill>
                <a:latin typeface="Century Gothic" panose="020B0502020202020204" pitchFamily="34" charset="0"/>
              </a:rPr>
              <a:t>Powering</a:t>
            </a:r>
            <a:br>
              <a:rPr lang="en-GB" sz="6000" b="1" dirty="0">
                <a:solidFill>
                  <a:srgbClr val="021563"/>
                </a:solidFill>
                <a:latin typeface="Century Gothic" panose="020B0502020202020204" pitchFamily="34" charset="0"/>
              </a:rPr>
            </a:br>
            <a:r>
              <a:rPr lang="en-GB" sz="6000" b="1" dirty="0">
                <a:solidFill>
                  <a:srgbClr val="00AD00"/>
                </a:solidFill>
                <a:latin typeface="Century Gothic" panose="020B0502020202020204" pitchFamily="34" charset="0"/>
              </a:rPr>
              <a:t>Banking</a:t>
            </a:r>
            <a:br>
              <a:rPr lang="en-GB" sz="6000" b="1" dirty="0">
                <a:solidFill>
                  <a:srgbClr val="021563"/>
                </a:solidFill>
                <a:latin typeface="Century Gothic" panose="020B0502020202020204" pitchFamily="34" charset="0"/>
              </a:rPr>
            </a:br>
            <a:r>
              <a:rPr lang="en-GB" sz="6000" b="1" dirty="0">
                <a:solidFill>
                  <a:schemeClr val="bg1"/>
                </a:solidFill>
                <a:latin typeface="Century Gothic" panose="020B0502020202020204" pitchFamily="34" charset="0"/>
              </a:rPr>
              <a:t>Innovation</a:t>
            </a:r>
            <a:endParaRPr lang="en-US" sz="6000" b="1" dirty="0">
              <a:solidFill>
                <a:schemeClr val="bg1"/>
              </a:solidFill>
              <a:latin typeface="Century Gothic" panose="020B0502020202020204" pitchFamily="34" charset="0"/>
            </a:endParaRPr>
          </a:p>
        </p:txBody>
      </p:sp>
      <p:pic>
        <p:nvPicPr>
          <p:cNvPr id="17" name="Picture 16">
            <a:extLst>
              <a:ext uri="{FF2B5EF4-FFF2-40B4-BE49-F238E27FC236}">
                <a16:creationId xmlns:a16="http://schemas.microsoft.com/office/drawing/2014/main" id="{60A99C1D-3E35-E747-A37D-54217E4303B3}"/>
              </a:ext>
            </a:extLst>
          </p:cNvPr>
          <p:cNvPicPr>
            <a:picLocks noChangeAspect="1"/>
          </p:cNvPicPr>
          <p:nvPr/>
        </p:nvPicPr>
        <p:blipFill>
          <a:blip r:embed="rId6"/>
          <a:stretch>
            <a:fillRect/>
          </a:stretch>
        </p:blipFill>
        <p:spPr>
          <a:xfrm>
            <a:off x="5243082" y="4238954"/>
            <a:ext cx="215900" cy="317500"/>
          </a:xfrm>
          <a:prstGeom prst="rect">
            <a:avLst/>
          </a:prstGeom>
        </p:spPr>
      </p:pic>
      <p:pic>
        <p:nvPicPr>
          <p:cNvPr id="25" name="Picture 24">
            <a:extLst>
              <a:ext uri="{FF2B5EF4-FFF2-40B4-BE49-F238E27FC236}">
                <a16:creationId xmlns:a16="http://schemas.microsoft.com/office/drawing/2014/main" id="{D40C7BD4-1FE8-6E41-B1EC-9A47725B4794}"/>
              </a:ext>
            </a:extLst>
          </p:cNvPr>
          <p:cNvPicPr>
            <a:picLocks noChangeAspect="1"/>
          </p:cNvPicPr>
          <p:nvPr/>
        </p:nvPicPr>
        <p:blipFill>
          <a:blip r:embed="rId7"/>
          <a:stretch>
            <a:fillRect/>
          </a:stretch>
        </p:blipFill>
        <p:spPr>
          <a:xfrm>
            <a:off x="3623821" y="4770627"/>
            <a:ext cx="2616200" cy="292100"/>
          </a:xfrm>
          <a:prstGeom prst="rect">
            <a:avLst/>
          </a:prstGeom>
        </p:spPr>
      </p:pic>
      <p:pic>
        <p:nvPicPr>
          <p:cNvPr id="40" name="Picture 39">
            <a:extLst>
              <a:ext uri="{FF2B5EF4-FFF2-40B4-BE49-F238E27FC236}">
                <a16:creationId xmlns:a16="http://schemas.microsoft.com/office/drawing/2014/main" id="{E677CBC4-16E4-2D4B-99A1-822D9DE990DA}"/>
              </a:ext>
            </a:extLst>
          </p:cNvPr>
          <p:cNvPicPr>
            <a:picLocks noChangeAspect="1"/>
          </p:cNvPicPr>
          <p:nvPr/>
        </p:nvPicPr>
        <p:blipFill>
          <a:blip r:embed="rId8"/>
          <a:stretch>
            <a:fillRect/>
          </a:stretch>
        </p:blipFill>
        <p:spPr>
          <a:xfrm>
            <a:off x="5899611" y="5305273"/>
            <a:ext cx="152400" cy="152400"/>
          </a:xfrm>
          <a:prstGeom prst="rect">
            <a:avLst/>
          </a:prstGeom>
        </p:spPr>
      </p:pic>
    </p:spTree>
    <p:extLst>
      <p:ext uri="{BB962C8B-B14F-4D97-AF65-F5344CB8AC3E}">
        <p14:creationId xmlns:p14="http://schemas.microsoft.com/office/powerpoint/2010/main" val="248359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6594EE31-3AFE-0044-BA5B-02636F7CF63A}"/>
              </a:ext>
            </a:extLst>
          </p:cNvPr>
          <p:cNvPicPr>
            <a:picLocks noChangeAspect="1"/>
          </p:cNvPicPr>
          <p:nvPr/>
        </p:nvPicPr>
        <p:blipFill>
          <a:blip r:embed="rId3"/>
          <a:stretch>
            <a:fillRect/>
          </a:stretch>
        </p:blipFill>
        <p:spPr>
          <a:xfrm>
            <a:off x="7959196" y="3851315"/>
            <a:ext cx="4191000" cy="1422400"/>
          </a:xfrm>
          <a:prstGeom prst="rect">
            <a:avLst/>
          </a:prstGeom>
        </p:spPr>
      </p:pic>
      <p:sp>
        <p:nvSpPr>
          <p:cNvPr id="14" name="Rectangle 13">
            <a:extLst>
              <a:ext uri="{FF2B5EF4-FFF2-40B4-BE49-F238E27FC236}">
                <a16:creationId xmlns:a16="http://schemas.microsoft.com/office/drawing/2014/main" id="{3A779CA3-6544-3246-B552-FC2854E4AB6B}"/>
              </a:ext>
            </a:extLst>
          </p:cNvPr>
          <p:cNvSpPr/>
          <p:nvPr/>
        </p:nvSpPr>
        <p:spPr>
          <a:xfrm>
            <a:off x="-1" y="0"/>
            <a:ext cx="4409143" cy="6858000"/>
          </a:xfrm>
          <a:prstGeom prst="rect">
            <a:avLst/>
          </a:prstGeom>
          <a:solidFill>
            <a:srgbClr val="0215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208F349-DAAC-4ED8-816A-B16BF1052F93}"/>
              </a:ext>
            </a:extLst>
          </p:cNvPr>
          <p:cNvSpPr/>
          <p:nvPr/>
        </p:nvSpPr>
        <p:spPr>
          <a:xfrm>
            <a:off x="6231461" y="5168938"/>
            <a:ext cx="4399884" cy="584775"/>
          </a:xfrm>
          <a:prstGeom prst="rect">
            <a:avLst/>
          </a:prstGeom>
        </p:spPr>
        <p:txBody>
          <a:bodyPr wrap="square">
            <a:spAutoFit/>
          </a:bodyPr>
          <a:lstStyle/>
          <a:p>
            <a:r>
              <a:rPr lang="en-GB" sz="1600" dirty="0">
                <a:solidFill>
                  <a:schemeClr val="tx2"/>
                </a:solidFill>
                <a:latin typeface="Century Gothic" panose="020B0502020202020204" pitchFamily="34" charset="0"/>
              </a:rPr>
              <a:t>live regulated financial institutions are already benefiting from our infrastructure</a:t>
            </a:r>
          </a:p>
        </p:txBody>
      </p:sp>
      <p:sp>
        <p:nvSpPr>
          <p:cNvPr id="5" name="Rectangle 4">
            <a:extLst>
              <a:ext uri="{FF2B5EF4-FFF2-40B4-BE49-F238E27FC236}">
                <a16:creationId xmlns:a16="http://schemas.microsoft.com/office/drawing/2014/main" id="{C5BC0908-6D63-4AA5-895A-82AAF3503106}"/>
              </a:ext>
            </a:extLst>
          </p:cNvPr>
          <p:cNvSpPr/>
          <p:nvPr/>
        </p:nvSpPr>
        <p:spPr>
          <a:xfrm>
            <a:off x="8792440" y="1730284"/>
            <a:ext cx="2261194" cy="523220"/>
          </a:xfrm>
          <a:prstGeom prst="rect">
            <a:avLst/>
          </a:prstGeom>
        </p:spPr>
        <p:txBody>
          <a:bodyPr wrap="square">
            <a:spAutoFit/>
          </a:bodyPr>
          <a:lstStyle/>
          <a:p>
            <a:pPr lvl="0"/>
            <a:r>
              <a:rPr lang="en-GB" sz="1400" b="1" dirty="0">
                <a:solidFill>
                  <a:srgbClr val="021563"/>
                </a:solidFill>
                <a:latin typeface="Century Gothic" panose="020B0502020202020204" pitchFamily="34" charset="0"/>
              </a:rPr>
              <a:t>Real-time connectivity </a:t>
            </a:r>
            <a:r>
              <a:rPr lang="en-GB" sz="1400" dirty="0">
                <a:solidFill>
                  <a:schemeClr val="tx2"/>
                </a:solidFill>
                <a:latin typeface="Century Gothic" panose="020B0502020202020204" pitchFamily="34" charset="0"/>
              </a:rPr>
              <a:t>to payment schemes</a:t>
            </a:r>
          </a:p>
        </p:txBody>
      </p:sp>
      <p:sp>
        <p:nvSpPr>
          <p:cNvPr id="7" name="Rectangle 6">
            <a:extLst>
              <a:ext uri="{FF2B5EF4-FFF2-40B4-BE49-F238E27FC236}">
                <a16:creationId xmlns:a16="http://schemas.microsoft.com/office/drawing/2014/main" id="{5BB330C0-3CA1-49E8-B631-9803B4CD0B5A}"/>
              </a:ext>
            </a:extLst>
          </p:cNvPr>
          <p:cNvSpPr/>
          <p:nvPr/>
        </p:nvSpPr>
        <p:spPr>
          <a:xfrm>
            <a:off x="734949" y="2389984"/>
            <a:ext cx="3335327" cy="3436838"/>
          </a:xfrm>
          <a:prstGeom prst="rect">
            <a:avLst/>
          </a:prstGeom>
        </p:spPr>
        <p:txBody>
          <a:bodyPr wrap="square">
            <a:spAutoFit/>
          </a:bodyPr>
          <a:lstStyle/>
          <a:p>
            <a:pPr>
              <a:spcAft>
                <a:spcPts val="1600"/>
              </a:spcAft>
            </a:pPr>
            <a:r>
              <a:rPr lang="en-GB" sz="1700" dirty="0">
                <a:solidFill>
                  <a:schemeClr val="bg1"/>
                </a:solidFill>
                <a:latin typeface="Century Gothic" panose="020B0502020202020204" pitchFamily="34" charset="0"/>
              </a:rPr>
              <a:t>At </a:t>
            </a:r>
            <a:r>
              <a:rPr lang="en-GB" sz="1700" b="1" dirty="0">
                <a:solidFill>
                  <a:schemeClr val="bg1"/>
                </a:solidFill>
                <a:latin typeface="Century Gothic" panose="020B0502020202020204" pitchFamily="34" charset="0"/>
              </a:rPr>
              <a:t>                   </a:t>
            </a:r>
            <a:r>
              <a:rPr lang="en-GB" sz="1700" dirty="0">
                <a:solidFill>
                  <a:schemeClr val="bg1"/>
                </a:solidFill>
                <a:latin typeface="Century Gothic" panose="020B0502020202020204" pitchFamily="34" charset="0"/>
              </a:rPr>
              <a:t>, we understand that consumers expect their payments and transactions </a:t>
            </a:r>
            <a:br>
              <a:rPr lang="en-GB" sz="1700" dirty="0">
                <a:solidFill>
                  <a:schemeClr val="bg1"/>
                </a:solidFill>
                <a:latin typeface="Century Gothic" panose="020B0502020202020204" pitchFamily="34" charset="0"/>
              </a:rPr>
            </a:br>
            <a:r>
              <a:rPr lang="en-GB" sz="1700" dirty="0">
                <a:solidFill>
                  <a:schemeClr val="bg1"/>
                </a:solidFill>
                <a:latin typeface="Century Gothic" panose="020B0502020202020204" pitchFamily="34" charset="0"/>
              </a:rPr>
              <a:t>to be processed immediately and successfully.</a:t>
            </a:r>
          </a:p>
          <a:p>
            <a:pPr>
              <a:spcAft>
                <a:spcPts val="1600"/>
              </a:spcAft>
            </a:pPr>
            <a:r>
              <a:rPr lang="en-US" sz="1700" dirty="0">
                <a:solidFill>
                  <a:schemeClr val="bg1"/>
                </a:solidFill>
                <a:latin typeface="Century Gothic" panose="020B0502020202020204" pitchFamily="34" charset="0"/>
              </a:rPr>
              <a:t>Through our banking license and our intelligent, robust technology solutions, we enable our partners to offer </a:t>
            </a:r>
            <a:r>
              <a:rPr lang="en-US" sz="1700" b="1" dirty="0">
                <a:solidFill>
                  <a:schemeClr val="bg1"/>
                </a:solidFill>
                <a:latin typeface="Century Gothic" panose="020B0502020202020204" pitchFamily="34" charset="0"/>
              </a:rPr>
              <a:t>real-time payment </a:t>
            </a:r>
            <a:r>
              <a:rPr lang="en-US" sz="1700" dirty="0">
                <a:solidFill>
                  <a:schemeClr val="bg1"/>
                </a:solidFill>
                <a:latin typeface="Century Gothic" panose="020B0502020202020204" pitchFamily="34" charset="0"/>
              </a:rPr>
              <a:t>and </a:t>
            </a:r>
            <a:r>
              <a:rPr lang="en-US" sz="1700" b="1" dirty="0">
                <a:solidFill>
                  <a:schemeClr val="bg1"/>
                </a:solidFill>
                <a:latin typeface="Century Gothic" panose="020B0502020202020204" pitchFamily="34" charset="0"/>
              </a:rPr>
              <a:t>innovative banking services </a:t>
            </a:r>
            <a:r>
              <a:rPr lang="en-US" sz="1700" dirty="0">
                <a:solidFill>
                  <a:schemeClr val="bg1"/>
                </a:solidFill>
                <a:latin typeface="Century Gothic" panose="020B0502020202020204" pitchFamily="34" charset="0"/>
              </a:rPr>
              <a:t>to their customers. </a:t>
            </a:r>
            <a:endParaRPr lang="en-GB" sz="1700" dirty="0">
              <a:solidFill>
                <a:schemeClr val="bg1"/>
              </a:solidFill>
              <a:latin typeface="Century Gothic" panose="020B0502020202020204" pitchFamily="34" charset="0"/>
            </a:endParaRPr>
          </a:p>
        </p:txBody>
      </p:sp>
      <p:sp>
        <p:nvSpPr>
          <p:cNvPr id="17" name="Rectangle 16">
            <a:extLst>
              <a:ext uri="{FF2B5EF4-FFF2-40B4-BE49-F238E27FC236}">
                <a16:creationId xmlns:a16="http://schemas.microsoft.com/office/drawing/2014/main" id="{78E6749E-4562-40B1-A970-B36DCB8C8E84}"/>
              </a:ext>
            </a:extLst>
          </p:cNvPr>
          <p:cNvSpPr/>
          <p:nvPr/>
        </p:nvSpPr>
        <p:spPr>
          <a:xfrm>
            <a:off x="4618519" y="4843066"/>
            <a:ext cx="1612942" cy="1200329"/>
          </a:xfrm>
          <a:prstGeom prst="rect">
            <a:avLst/>
          </a:prstGeom>
        </p:spPr>
        <p:txBody>
          <a:bodyPr wrap="none">
            <a:spAutoFit/>
          </a:bodyPr>
          <a:lstStyle/>
          <a:p>
            <a:r>
              <a:rPr lang="en-GB" sz="7200" spc="-400" dirty="0">
                <a:ln w="34925">
                  <a:solidFill>
                    <a:schemeClr val="bg1"/>
                  </a:solidFill>
                </a:ln>
                <a:solidFill>
                  <a:srgbClr val="F55200"/>
                </a:solidFill>
                <a:latin typeface="Century Gothic" panose="020B0502020202020204" pitchFamily="34" charset="0"/>
              </a:rPr>
              <a:t>80+</a:t>
            </a:r>
          </a:p>
        </p:txBody>
      </p:sp>
      <p:grpSp>
        <p:nvGrpSpPr>
          <p:cNvPr id="3" name="Group 2">
            <a:extLst>
              <a:ext uri="{FF2B5EF4-FFF2-40B4-BE49-F238E27FC236}">
                <a16:creationId xmlns:a16="http://schemas.microsoft.com/office/drawing/2014/main" id="{95C4597D-1591-4A3A-9761-7ED6FC6F62B9}"/>
              </a:ext>
            </a:extLst>
          </p:cNvPr>
          <p:cNvGrpSpPr/>
          <p:nvPr/>
        </p:nvGrpSpPr>
        <p:grpSpPr>
          <a:xfrm>
            <a:off x="6330359" y="5982085"/>
            <a:ext cx="3332619" cy="389787"/>
            <a:chOff x="6323416" y="5858797"/>
            <a:chExt cx="3643775" cy="426180"/>
          </a:xfrm>
        </p:grpSpPr>
        <p:pic>
          <p:nvPicPr>
            <p:cNvPr id="1026" name="Picture 2" descr="Image result for nationwide logo">
              <a:extLst>
                <a:ext uri="{FF2B5EF4-FFF2-40B4-BE49-F238E27FC236}">
                  <a16:creationId xmlns:a16="http://schemas.microsoft.com/office/drawing/2014/main" id="{472A802C-39BE-4181-BA10-18FAD6B464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3416" y="5886679"/>
              <a:ext cx="995745" cy="3982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ide bank logo">
              <a:extLst>
                <a:ext uri="{FF2B5EF4-FFF2-40B4-BE49-F238E27FC236}">
                  <a16:creationId xmlns:a16="http://schemas.microsoft.com/office/drawing/2014/main" id="{1679A435-F599-4F35-B9E3-A11E59E9670B}"/>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716976" y="5858797"/>
              <a:ext cx="827043" cy="3225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akNorth logo">
              <a:extLst>
                <a:ext uri="{FF2B5EF4-FFF2-40B4-BE49-F238E27FC236}">
                  <a16:creationId xmlns:a16="http://schemas.microsoft.com/office/drawing/2014/main" id="{96BDCECC-4C08-4D7D-BB75-2B39908C9FE2}"/>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8948766" y="5868002"/>
              <a:ext cx="1018425" cy="332579"/>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BF80B138-69E0-448B-A5C1-E37A6D9E5B92}"/>
              </a:ext>
            </a:extLst>
          </p:cNvPr>
          <p:cNvSpPr/>
          <p:nvPr/>
        </p:nvSpPr>
        <p:spPr>
          <a:xfrm>
            <a:off x="437908" y="411545"/>
            <a:ext cx="3260203" cy="1557349"/>
          </a:xfrm>
          <a:prstGeom prst="rect">
            <a:avLst/>
          </a:prstGeom>
        </p:spPr>
        <p:txBody>
          <a:bodyPr wrap="square">
            <a:spAutoFit/>
          </a:bodyPr>
          <a:lstStyle/>
          <a:p>
            <a:pPr>
              <a:lnSpc>
                <a:spcPct val="85000"/>
              </a:lnSpc>
            </a:pPr>
            <a:r>
              <a:rPr lang="en-US" sz="2800" b="1" dirty="0">
                <a:solidFill>
                  <a:schemeClr val="bg1"/>
                </a:solidFill>
                <a:latin typeface="Century Gothic" panose="020B0502020202020204" pitchFamily="34" charset="0"/>
              </a:rPr>
              <a:t>The world’s economies rely on the movement of money.</a:t>
            </a:r>
            <a:endParaRPr lang="en-GB" sz="2800" b="1" dirty="0"/>
          </a:p>
        </p:txBody>
      </p:sp>
      <p:sp>
        <p:nvSpPr>
          <p:cNvPr id="6" name="Rectangle 5">
            <a:extLst>
              <a:ext uri="{FF2B5EF4-FFF2-40B4-BE49-F238E27FC236}">
                <a16:creationId xmlns:a16="http://schemas.microsoft.com/office/drawing/2014/main" id="{DE735DB4-DBC0-41E8-BCC6-BA2C524F590E}"/>
              </a:ext>
            </a:extLst>
          </p:cNvPr>
          <p:cNvSpPr/>
          <p:nvPr/>
        </p:nvSpPr>
        <p:spPr>
          <a:xfrm>
            <a:off x="5026767" y="2475554"/>
            <a:ext cx="2798218" cy="738664"/>
          </a:xfrm>
          <a:prstGeom prst="rect">
            <a:avLst/>
          </a:prstGeom>
        </p:spPr>
        <p:txBody>
          <a:bodyPr wrap="square">
            <a:spAutoFit/>
          </a:bodyPr>
          <a:lstStyle/>
          <a:p>
            <a:pPr lvl="0"/>
            <a:r>
              <a:rPr lang="en-GB" sz="1400" b="1" dirty="0">
                <a:solidFill>
                  <a:srgbClr val="021563"/>
                </a:solidFill>
                <a:latin typeface="Century Gothic" panose="020B0502020202020204" pitchFamily="34" charset="0"/>
              </a:rPr>
              <a:t>Tried and tested capability </a:t>
            </a:r>
            <a:br>
              <a:rPr lang="en-GB" sz="1400" b="1" dirty="0">
                <a:latin typeface="Century Gothic" panose="020B0502020202020204" pitchFamily="34" charset="0"/>
              </a:rPr>
            </a:br>
            <a:r>
              <a:rPr lang="en-GB" sz="1400" dirty="0">
                <a:solidFill>
                  <a:schemeClr val="tx2"/>
                </a:solidFill>
                <a:latin typeface="Century Gothic" panose="020B0502020202020204" pitchFamily="34" charset="0"/>
              </a:rPr>
              <a:t>– we have no operational reliance on any other bank</a:t>
            </a:r>
          </a:p>
        </p:txBody>
      </p:sp>
      <p:sp>
        <p:nvSpPr>
          <p:cNvPr id="9" name="Rectangle 8">
            <a:extLst>
              <a:ext uri="{FF2B5EF4-FFF2-40B4-BE49-F238E27FC236}">
                <a16:creationId xmlns:a16="http://schemas.microsoft.com/office/drawing/2014/main" id="{4618EE0E-724D-46EC-9D84-E17073428A8C}"/>
              </a:ext>
            </a:extLst>
          </p:cNvPr>
          <p:cNvSpPr/>
          <p:nvPr/>
        </p:nvSpPr>
        <p:spPr>
          <a:xfrm>
            <a:off x="8792440" y="2479783"/>
            <a:ext cx="2654496" cy="738664"/>
          </a:xfrm>
          <a:prstGeom prst="rect">
            <a:avLst/>
          </a:prstGeom>
        </p:spPr>
        <p:txBody>
          <a:bodyPr wrap="square">
            <a:spAutoFit/>
          </a:bodyPr>
          <a:lstStyle/>
          <a:p>
            <a:pPr lvl="0"/>
            <a:r>
              <a:rPr lang="en-GB" sz="1400" dirty="0">
                <a:solidFill>
                  <a:schemeClr val="tx2"/>
                </a:solidFill>
                <a:latin typeface="Century Gothic" panose="020B0502020202020204" pitchFamily="34" charset="0"/>
              </a:rPr>
              <a:t>All funds are held at the Bank of England – </a:t>
            </a:r>
            <a:r>
              <a:rPr lang="en-GB" sz="1400" b="1" dirty="0">
                <a:solidFill>
                  <a:srgbClr val="021563"/>
                </a:solidFill>
                <a:latin typeface="Century Gothic" panose="020B0502020202020204" pitchFamily="34" charset="0"/>
              </a:rPr>
              <a:t>we do not lend any money </a:t>
            </a:r>
          </a:p>
        </p:txBody>
      </p:sp>
      <p:sp>
        <p:nvSpPr>
          <p:cNvPr id="10" name="Rectangle 9">
            <a:extLst>
              <a:ext uri="{FF2B5EF4-FFF2-40B4-BE49-F238E27FC236}">
                <a16:creationId xmlns:a16="http://schemas.microsoft.com/office/drawing/2014/main" id="{94086B34-A473-41D4-B3F8-6C428F09E099}"/>
              </a:ext>
            </a:extLst>
          </p:cNvPr>
          <p:cNvSpPr/>
          <p:nvPr/>
        </p:nvSpPr>
        <p:spPr>
          <a:xfrm>
            <a:off x="5026767" y="3438383"/>
            <a:ext cx="3388025" cy="738664"/>
          </a:xfrm>
          <a:prstGeom prst="rect">
            <a:avLst/>
          </a:prstGeom>
        </p:spPr>
        <p:txBody>
          <a:bodyPr wrap="square">
            <a:spAutoFit/>
          </a:bodyPr>
          <a:lstStyle/>
          <a:p>
            <a:pPr lvl="0"/>
            <a:r>
              <a:rPr lang="en-GB" sz="1400" dirty="0">
                <a:solidFill>
                  <a:schemeClr val="tx2"/>
                </a:solidFill>
                <a:latin typeface="Century Gothic" panose="020B0502020202020204" pitchFamily="34" charset="0"/>
              </a:rPr>
              <a:t>A </a:t>
            </a:r>
            <a:r>
              <a:rPr lang="en-GB" sz="1400" b="1" dirty="0">
                <a:solidFill>
                  <a:srgbClr val="021563"/>
                </a:solidFill>
                <a:latin typeface="Century Gothic" panose="020B0502020202020204" pitchFamily="34" charset="0"/>
              </a:rPr>
              <a:t>focused infrastructure provider</a:t>
            </a:r>
            <a:r>
              <a:rPr lang="en-GB" sz="1400" dirty="0">
                <a:latin typeface="Century Gothic" panose="020B0502020202020204" pitchFamily="34" charset="0"/>
              </a:rPr>
              <a:t>, </a:t>
            </a:r>
            <a:br>
              <a:rPr lang="en-GB" sz="1400" dirty="0">
                <a:latin typeface="Century Gothic" panose="020B0502020202020204" pitchFamily="34" charset="0"/>
              </a:rPr>
            </a:br>
            <a:r>
              <a:rPr lang="en-GB" sz="1400" dirty="0">
                <a:solidFill>
                  <a:schemeClr val="tx2"/>
                </a:solidFill>
                <a:latin typeface="Century Gothic" panose="020B0502020202020204" pitchFamily="34" charset="0"/>
              </a:rPr>
              <a:t>not a commercial or retail bank – we don’t compete with our customers</a:t>
            </a:r>
          </a:p>
        </p:txBody>
      </p:sp>
      <p:sp>
        <p:nvSpPr>
          <p:cNvPr id="21" name="Rectangle 20">
            <a:extLst>
              <a:ext uri="{FF2B5EF4-FFF2-40B4-BE49-F238E27FC236}">
                <a16:creationId xmlns:a16="http://schemas.microsoft.com/office/drawing/2014/main" id="{C5CFA7BE-F6C4-484B-9970-A89ECAC0753E}"/>
              </a:ext>
            </a:extLst>
          </p:cNvPr>
          <p:cNvSpPr/>
          <p:nvPr/>
        </p:nvSpPr>
        <p:spPr>
          <a:xfrm>
            <a:off x="5026767" y="765340"/>
            <a:ext cx="2996995" cy="738664"/>
          </a:xfrm>
          <a:prstGeom prst="rect">
            <a:avLst/>
          </a:prstGeom>
        </p:spPr>
        <p:txBody>
          <a:bodyPr wrap="square">
            <a:spAutoFit/>
          </a:bodyPr>
          <a:lstStyle/>
          <a:p>
            <a:r>
              <a:rPr lang="en-US" sz="1400" b="1" dirty="0">
                <a:solidFill>
                  <a:srgbClr val="021563"/>
                </a:solidFill>
                <a:latin typeface="Century Gothic" panose="020B0502020202020204" pitchFamily="34" charset="0"/>
              </a:rPr>
              <a:t>Fully regulated UK Bank</a:t>
            </a:r>
            <a:r>
              <a:rPr lang="en-US" sz="1400" dirty="0">
                <a:solidFill>
                  <a:srgbClr val="021563"/>
                </a:solidFill>
                <a:latin typeface="Century Gothic" panose="020B0502020202020204" pitchFamily="34" charset="0"/>
              </a:rPr>
              <a:t>, </a:t>
            </a:r>
            <a:r>
              <a:rPr lang="en-US" sz="1400" dirty="0">
                <a:solidFill>
                  <a:schemeClr val="tx2"/>
                </a:solidFill>
                <a:latin typeface="Century Gothic" panose="020B0502020202020204" pitchFamily="34" charset="0"/>
              </a:rPr>
              <a:t>authorised by the PRA and regulated by the FCA </a:t>
            </a:r>
          </a:p>
        </p:txBody>
      </p:sp>
      <p:sp>
        <p:nvSpPr>
          <p:cNvPr id="22" name="Rectangle 21">
            <a:extLst>
              <a:ext uri="{FF2B5EF4-FFF2-40B4-BE49-F238E27FC236}">
                <a16:creationId xmlns:a16="http://schemas.microsoft.com/office/drawing/2014/main" id="{8148CE58-63E3-4D09-9F9E-051DFACC8C6E}"/>
              </a:ext>
            </a:extLst>
          </p:cNvPr>
          <p:cNvSpPr/>
          <p:nvPr/>
        </p:nvSpPr>
        <p:spPr>
          <a:xfrm>
            <a:off x="5026765" y="1512725"/>
            <a:ext cx="2917489" cy="738664"/>
          </a:xfrm>
          <a:prstGeom prst="rect">
            <a:avLst/>
          </a:prstGeom>
        </p:spPr>
        <p:txBody>
          <a:bodyPr wrap="square">
            <a:spAutoFit/>
          </a:bodyPr>
          <a:lstStyle/>
          <a:p>
            <a:r>
              <a:rPr lang="en-GB" sz="1400" b="1" dirty="0">
                <a:solidFill>
                  <a:srgbClr val="021563"/>
                </a:solidFill>
                <a:latin typeface="Century Gothic" panose="020B0502020202020204" pitchFamily="34" charset="0"/>
              </a:rPr>
              <a:t>Truly cloud-native </a:t>
            </a:r>
            <a:r>
              <a:rPr lang="en-GB" sz="1400" dirty="0">
                <a:solidFill>
                  <a:schemeClr val="tx2"/>
                </a:solidFill>
                <a:latin typeface="Century Gothic" panose="020B0502020202020204" pitchFamily="34" charset="0"/>
              </a:rPr>
              <a:t>connecting to customers through a single API available 24/7/365</a:t>
            </a:r>
            <a:endParaRPr lang="en-GB" dirty="0">
              <a:solidFill>
                <a:schemeClr val="tx2"/>
              </a:solidFill>
            </a:endParaRPr>
          </a:p>
        </p:txBody>
      </p:sp>
      <p:sp>
        <p:nvSpPr>
          <p:cNvPr id="25" name="Rectangle 24">
            <a:extLst>
              <a:ext uri="{FF2B5EF4-FFF2-40B4-BE49-F238E27FC236}">
                <a16:creationId xmlns:a16="http://schemas.microsoft.com/office/drawing/2014/main" id="{F92BCD65-EF9A-44C0-AB6A-701FF6D63E16}"/>
              </a:ext>
            </a:extLst>
          </p:cNvPr>
          <p:cNvSpPr/>
          <p:nvPr/>
        </p:nvSpPr>
        <p:spPr>
          <a:xfrm>
            <a:off x="8792440" y="765340"/>
            <a:ext cx="3101390" cy="738664"/>
          </a:xfrm>
          <a:prstGeom prst="rect">
            <a:avLst/>
          </a:prstGeom>
        </p:spPr>
        <p:txBody>
          <a:bodyPr wrap="square">
            <a:spAutoFit/>
          </a:bodyPr>
          <a:lstStyle/>
          <a:p>
            <a:pPr lvl="0"/>
            <a:r>
              <a:rPr lang="en-GB" sz="1400" b="1" dirty="0">
                <a:solidFill>
                  <a:srgbClr val="021563"/>
                </a:solidFill>
                <a:latin typeface="Century Gothic" panose="020B0502020202020204" pitchFamily="34" charset="0"/>
              </a:rPr>
              <a:t>Direct member of all UK payment systems </a:t>
            </a:r>
            <a:r>
              <a:rPr lang="en-GB" sz="1400" dirty="0">
                <a:solidFill>
                  <a:schemeClr val="tx2"/>
                </a:solidFill>
                <a:latin typeface="Century Gothic" panose="020B0502020202020204" pitchFamily="34" charset="0"/>
              </a:rPr>
              <a:t>and a principal member of VISA and Mastercard</a:t>
            </a:r>
          </a:p>
        </p:txBody>
      </p:sp>
      <p:pic>
        <p:nvPicPr>
          <p:cNvPr id="2" name="Graphic 1">
            <a:extLst>
              <a:ext uri="{FF2B5EF4-FFF2-40B4-BE49-F238E27FC236}">
                <a16:creationId xmlns:a16="http://schemas.microsoft.com/office/drawing/2014/main" id="{DA6093B5-F7EA-4525-846D-134EC52BB5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5403" y="2455380"/>
            <a:ext cx="1196947" cy="242240"/>
          </a:xfrm>
          <a:prstGeom prst="rect">
            <a:avLst/>
          </a:prstGeom>
        </p:spPr>
      </p:pic>
      <p:cxnSp>
        <p:nvCxnSpPr>
          <p:cNvPr id="40" name="Straight Connector 39">
            <a:extLst>
              <a:ext uri="{FF2B5EF4-FFF2-40B4-BE49-F238E27FC236}">
                <a16:creationId xmlns:a16="http://schemas.microsoft.com/office/drawing/2014/main" id="{2EB812FE-1AA3-2E47-A477-2A2A2A542D15}"/>
              </a:ext>
            </a:extLst>
          </p:cNvPr>
          <p:cNvCxnSpPr>
            <a:cxnSpLocks/>
          </p:cNvCxnSpPr>
          <p:nvPr/>
        </p:nvCxnSpPr>
        <p:spPr>
          <a:xfrm>
            <a:off x="591228" y="2467525"/>
            <a:ext cx="0" cy="327399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EFBC5584-CA89-5048-969E-5318C1B1C0D2}"/>
              </a:ext>
            </a:extLst>
          </p:cNvPr>
          <p:cNvPicPr>
            <a:picLocks noChangeAspect="1"/>
          </p:cNvPicPr>
          <p:nvPr/>
        </p:nvPicPr>
        <p:blipFill>
          <a:blip r:embed="rId9"/>
          <a:stretch>
            <a:fillRect/>
          </a:stretch>
        </p:blipFill>
        <p:spPr>
          <a:xfrm>
            <a:off x="4827925" y="4477492"/>
            <a:ext cx="2616200" cy="292100"/>
          </a:xfrm>
          <a:prstGeom prst="rect">
            <a:avLst/>
          </a:prstGeom>
        </p:spPr>
      </p:pic>
      <p:pic>
        <p:nvPicPr>
          <p:cNvPr id="60" name="Picture 59">
            <a:extLst>
              <a:ext uri="{FF2B5EF4-FFF2-40B4-BE49-F238E27FC236}">
                <a16:creationId xmlns:a16="http://schemas.microsoft.com/office/drawing/2014/main" id="{4DE047C7-2F7D-E34E-B216-7B2D95E9B256}"/>
              </a:ext>
            </a:extLst>
          </p:cNvPr>
          <p:cNvPicPr>
            <a:picLocks noChangeAspect="1"/>
          </p:cNvPicPr>
          <p:nvPr/>
        </p:nvPicPr>
        <p:blipFill>
          <a:blip r:embed="rId10"/>
          <a:stretch>
            <a:fillRect/>
          </a:stretch>
        </p:blipFill>
        <p:spPr>
          <a:xfrm>
            <a:off x="11045328" y="4648097"/>
            <a:ext cx="241300" cy="368300"/>
          </a:xfrm>
          <a:prstGeom prst="rect">
            <a:avLst/>
          </a:prstGeom>
        </p:spPr>
      </p:pic>
      <p:pic>
        <p:nvPicPr>
          <p:cNvPr id="61" name="Picture 60">
            <a:extLst>
              <a:ext uri="{FF2B5EF4-FFF2-40B4-BE49-F238E27FC236}">
                <a16:creationId xmlns:a16="http://schemas.microsoft.com/office/drawing/2014/main" id="{D5C2EA5C-18AA-2740-8F70-9B97498C0A51}"/>
              </a:ext>
            </a:extLst>
          </p:cNvPr>
          <p:cNvPicPr>
            <a:picLocks noChangeAspect="1"/>
          </p:cNvPicPr>
          <p:nvPr/>
        </p:nvPicPr>
        <p:blipFill>
          <a:blip r:embed="rId11"/>
          <a:stretch>
            <a:fillRect/>
          </a:stretch>
        </p:blipFill>
        <p:spPr>
          <a:xfrm>
            <a:off x="10316006" y="4095254"/>
            <a:ext cx="317500" cy="317500"/>
          </a:xfrm>
          <a:prstGeom prst="rect">
            <a:avLst/>
          </a:prstGeom>
        </p:spPr>
      </p:pic>
      <p:pic>
        <p:nvPicPr>
          <p:cNvPr id="65" name="Picture 64">
            <a:extLst>
              <a:ext uri="{FF2B5EF4-FFF2-40B4-BE49-F238E27FC236}">
                <a16:creationId xmlns:a16="http://schemas.microsoft.com/office/drawing/2014/main" id="{440F51B7-A4C6-764A-9520-4015B49615F3}"/>
              </a:ext>
            </a:extLst>
          </p:cNvPr>
          <p:cNvPicPr>
            <a:picLocks noChangeAspect="1"/>
          </p:cNvPicPr>
          <p:nvPr/>
        </p:nvPicPr>
        <p:blipFill>
          <a:blip r:embed="rId12"/>
          <a:stretch>
            <a:fillRect/>
          </a:stretch>
        </p:blipFill>
        <p:spPr>
          <a:xfrm>
            <a:off x="8587467" y="853470"/>
            <a:ext cx="38100" cy="2501900"/>
          </a:xfrm>
          <a:prstGeom prst="rect">
            <a:avLst/>
          </a:prstGeom>
        </p:spPr>
      </p:pic>
      <p:pic>
        <p:nvPicPr>
          <p:cNvPr id="67" name="Picture 66">
            <a:extLst>
              <a:ext uri="{FF2B5EF4-FFF2-40B4-BE49-F238E27FC236}">
                <a16:creationId xmlns:a16="http://schemas.microsoft.com/office/drawing/2014/main" id="{4434CA73-A37C-0D49-AF7B-BB2EDCAF7B63}"/>
              </a:ext>
            </a:extLst>
          </p:cNvPr>
          <p:cNvPicPr>
            <a:picLocks noChangeAspect="1"/>
          </p:cNvPicPr>
          <p:nvPr/>
        </p:nvPicPr>
        <p:blipFill>
          <a:blip r:embed="rId13"/>
          <a:stretch>
            <a:fillRect/>
          </a:stretch>
        </p:blipFill>
        <p:spPr>
          <a:xfrm>
            <a:off x="4819994" y="853470"/>
            <a:ext cx="38100" cy="3251200"/>
          </a:xfrm>
          <a:prstGeom prst="rect">
            <a:avLst/>
          </a:prstGeom>
        </p:spPr>
      </p:pic>
    </p:spTree>
    <p:extLst>
      <p:ext uri="{BB962C8B-B14F-4D97-AF65-F5344CB8AC3E}">
        <p14:creationId xmlns:p14="http://schemas.microsoft.com/office/powerpoint/2010/main" val="414708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CC36B-FC59-414B-8FDC-34111AF31152}"/>
              </a:ext>
            </a:extLst>
          </p:cNvPr>
          <p:cNvSpPr txBox="1"/>
          <p:nvPr/>
        </p:nvSpPr>
        <p:spPr>
          <a:xfrm>
            <a:off x="409589" y="292027"/>
            <a:ext cx="5280292" cy="830997"/>
          </a:xfrm>
          <a:prstGeom prst="rect">
            <a:avLst/>
          </a:prstGeom>
          <a:noFill/>
        </p:spPr>
        <p:txBody>
          <a:bodyPr wrap="none" rtlCol="0">
            <a:spAutoFit/>
          </a:bodyPr>
          <a:lstStyle/>
          <a:p>
            <a:r>
              <a:rPr lang="en-US" sz="4800" b="1" spc="-80" dirty="0">
                <a:solidFill>
                  <a:srgbClr val="021563"/>
                </a:solidFill>
                <a:latin typeface="Century Gothic" panose="020B0502020202020204" pitchFamily="34" charset="0"/>
              </a:rPr>
              <a:t>Our journey </a:t>
            </a:r>
            <a:r>
              <a:rPr lang="en-US" sz="4800" b="1" spc="-80" dirty="0">
                <a:solidFill>
                  <a:srgbClr val="2F48D1"/>
                </a:solidFill>
                <a:latin typeface="Century Gothic" panose="020B0502020202020204" pitchFamily="34" charset="0"/>
              </a:rPr>
              <a:t>so far</a:t>
            </a:r>
            <a:endParaRPr lang="en-GB" sz="4800" b="1" spc="-80" dirty="0">
              <a:solidFill>
                <a:srgbClr val="2F48D1"/>
              </a:solidFill>
              <a:latin typeface="Century Gothic" panose="020B0502020202020204" pitchFamily="34" charset="0"/>
            </a:endParaRPr>
          </a:p>
        </p:txBody>
      </p:sp>
      <p:cxnSp>
        <p:nvCxnSpPr>
          <p:cNvPr id="11" name="Straight Connector 10">
            <a:extLst>
              <a:ext uri="{FF2B5EF4-FFF2-40B4-BE49-F238E27FC236}">
                <a16:creationId xmlns:a16="http://schemas.microsoft.com/office/drawing/2014/main" id="{0DBC54A6-2059-46E4-B0F4-B0AEBB5C652E}"/>
              </a:ext>
            </a:extLst>
          </p:cNvPr>
          <p:cNvCxnSpPr/>
          <p:nvPr/>
        </p:nvCxnSpPr>
        <p:spPr>
          <a:xfrm>
            <a:off x="0" y="3450435"/>
            <a:ext cx="12192000" cy="0"/>
          </a:xfrm>
          <a:prstGeom prst="line">
            <a:avLst/>
          </a:prstGeom>
          <a:ln w="25400" cap="rnd">
            <a:solidFill>
              <a:schemeClr val="accent6"/>
            </a:solidFill>
            <a:prstDash val="sysDot"/>
            <a:roun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E76C846-CFBD-40FB-907E-BEFDC57EBE79}"/>
              </a:ext>
            </a:extLst>
          </p:cNvPr>
          <p:cNvSpPr/>
          <p:nvPr/>
        </p:nvSpPr>
        <p:spPr>
          <a:xfrm>
            <a:off x="431263" y="3530217"/>
            <a:ext cx="1044000" cy="32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GB" sz="1600" b="1" dirty="0">
                <a:solidFill>
                  <a:srgbClr val="2F48D1"/>
                </a:solidFill>
                <a:latin typeface="Century Gothic" panose="020B0502020202020204" pitchFamily="34" charset="0"/>
              </a:rPr>
              <a:t>2015</a:t>
            </a:r>
          </a:p>
        </p:txBody>
      </p:sp>
      <p:sp>
        <p:nvSpPr>
          <p:cNvPr id="13" name="Rectangle 12">
            <a:extLst>
              <a:ext uri="{FF2B5EF4-FFF2-40B4-BE49-F238E27FC236}">
                <a16:creationId xmlns:a16="http://schemas.microsoft.com/office/drawing/2014/main" id="{1A88518E-09BC-4275-8601-F7F6A024B88D}"/>
              </a:ext>
            </a:extLst>
          </p:cNvPr>
          <p:cNvSpPr/>
          <p:nvPr/>
        </p:nvSpPr>
        <p:spPr>
          <a:xfrm>
            <a:off x="2095711" y="3787650"/>
            <a:ext cx="1311848" cy="32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GB" sz="1400" b="1" dirty="0">
                <a:solidFill>
                  <a:schemeClr val="tx2"/>
                </a:solidFill>
                <a:latin typeface="Century Gothic" panose="020B0502020202020204" pitchFamily="34" charset="0"/>
              </a:rPr>
              <a:t>2016</a:t>
            </a:r>
          </a:p>
        </p:txBody>
      </p:sp>
      <p:sp>
        <p:nvSpPr>
          <p:cNvPr id="14" name="Rectangle 13">
            <a:extLst>
              <a:ext uri="{FF2B5EF4-FFF2-40B4-BE49-F238E27FC236}">
                <a16:creationId xmlns:a16="http://schemas.microsoft.com/office/drawing/2014/main" id="{16516B7D-2D92-4CCB-ACDB-F51C02F48766}"/>
              </a:ext>
            </a:extLst>
          </p:cNvPr>
          <p:cNvSpPr/>
          <p:nvPr/>
        </p:nvSpPr>
        <p:spPr>
          <a:xfrm>
            <a:off x="4209173" y="3787650"/>
            <a:ext cx="1275867" cy="32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GB" sz="1400" b="1" dirty="0">
                <a:solidFill>
                  <a:schemeClr val="tx2"/>
                </a:solidFill>
                <a:latin typeface="Century Gothic" panose="020B0502020202020204" pitchFamily="34" charset="0"/>
              </a:rPr>
              <a:t>2017</a:t>
            </a:r>
          </a:p>
        </p:txBody>
      </p:sp>
      <p:sp>
        <p:nvSpPr>
          <p:cNvPr id="15" name="Rectangle 14">
            <a:extLst>
              <a:ext uri="{FF2B5EF4-FFF2-40B4-BE49-F238E27FC236}">
                <a16:creationId xmlns:a16="http://schemas.microsoft.com/office/drawing/2014/main" id="{AE0A7082-1418-4E17-8621-FB93E4D07673}"/>
              </a:ext>
            </a:extLst>
          </p:cNvPr>
          <p:cNvSpPr/>
          <p:nvPr/>
        </p:nvSpPr>
        <p:spPr>
          <a:xfrm>
            <a:off x="6337333" y="3787650"/>
            <a:ext cx="1251156" cy="32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GB" sz="1400" b="1" dirty="0">
                <a:solidFill>
                  <a:schemeClr val="tx2"/>
                </a:solidFill>
                <a:latin typeface="Century Gothic" panose="020B0502020202020204" pitchFamily="34" charset="0"/>
              </a:rPr>
              <a:t>2018</a:t>
            </a:r>
          </a:p>
        </p:txBody>
      </p:sp>
      <p:sp>
        <p:nvSpPr>
          <p:cNvPr id="16" name="Rectangle 15">
            <a:extLst>
              <a:ext uri="{FF2B5EF4-FFF2-40B4-BE49-F238E27FC236}">
                <a16:creationId xmlns:a16="http://schemas.microsoft.com/office/drawing/2014/main" id="{08C08BD3-3006-46C1-B2F4-5171AFE41008}"/>
              </a:ext>
            </a:extLst>
          </p:cNvPr>
          <p:cNvSpPr/>
          <p:nvPr/>
        </p:nvSpPr>
        <p:spPr>
          <a:xfrm>
            <a:off x="8494976" y="3787650"/>
            <a:ext cx="1342831" cy="32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GB" sz="1400" b="1" dirty="0">
                <a:solidFill>
                  <a:schemeClr val="tx2"/>
                </a:solidFill>
                <a:latin typeface="Century Gothic" panose="020B0502020202020204" pitchFamily="34" charset="0"/>
              </a:rPr>
              <a:t>2019</a:t>
            </a:r>
          </a:p>
        </p:txBody>
      </p:sp>
      <p:sp>
        <p:nvSpPr>
          <p:cNvPr id="17" name="Rectangle 16">
            <a:extLst>
              <a:ext uri="{FF2B5EF4-FFF2-40B4-BE49-F238E27FC236}">
                <a16:creationId xmlns:a16="http://schemas.microsoft.com/office/drawing/2014/main" id="{C65B94E5-77AD-4CDE-A2A0-1EA16E5C2C9E}"/>
              </a:ext>
            </a:extLst>
          </p:cNvPr>
          <p:cNvSpPr/>
          <p:nvPr/>
        </p:nvSpPr>
        <p:spPr>
          <a:xfrm>
            <a:off x="10578478" y="3530217"/>
            <a:ext cx="1288843" cy="53532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GB" sz="1600" b="1" dirty="0">
                <a:solidFill>
                  <a:srgbClr val="2F48D1"/>
                </a:solidFill>
                <a:latin typeface="Century Gothic" panose="020B0502020202020204" pitchFamily="34" charset="0"/>
              </a:rPr>
              <a:t>2020 and beyond</a:t>
            </a:r>
          </a:p>
        </p:txBody>
      </p:sp>
      <p:sp>
        <p:nvSpPr>
          <p:cNvPr id="22" name="Rectangle 21">
            <a:extLst>
              <a:ext uri="{FF2B5EF4-FFF2-40B4-BE49-F238E27FC236}">
                <a16:creationId xmlns:a16="http://schemas.microsoft.com/office/drawing/2014/main" id="{C49F473C-90B2-420D-A85A-6CB7C807F9D2}"/>
              </a:ext>
            </a:extLst>
          </p:cNvPr>
          <p:cNvSpPr/>
          <p:nvPr/>
        </p:nvSpPr>
        <p:spPr>
          <a:xfrm>
            <a:off x="420749" y="4172468"/>
            <a:ext cx="1945997" cy="461665"/>
          </a:xfrm>
          <a:prstGeom prst="rect">
            <a:avLst/>
          </a:prstGeom>
        </p:spPr>
        <p:txBody>
          <a:bodyPr wrap="square">
            <a:spAutoFit/>
          </a:bodyPr>
          <a:lstStyle/>
          <a:p>
            <a:r>
              <a:rPr lang="en-GB" sz="1200" dirty="0">
                <a:solidFill>
                  <a:schemeClr val="tx2"/>
                </a:solidFill>
                <a:latin typeface="Century Gothic" panose="020B0502020202020204" pitchFamily="34" charset="0"/>
              </a:rPr>
              <a:t>Incorporated as </a:t>
            </a:r>
            <a:br>
              <a:rPr lang="en-GB" sz="1200" dirty="0">
                <a:solidFill>
                  <a:schemeClr val="tx2"/>
                </a:solidFill>
                <a:latin typeface="Century Gothic" panose="020B0502020202020204" pitchFamily="34" charset="0"/>
              </a:rPr>
            </a:br>
            <a:r>
              <a:rPr lang="en-GB" sz="1200" dirty="0">
                <a:solidFill>
                  <a:schemeClr val="tx2"/>
                </a:solidFill>
                <a:latin typeface="Century Gothic" panose="020B0502020202020204" pitchFamily="34" charset="0"/>
              </a:rPr>
              <a:t>CB Infrastructure</a:t>
            </a:r>
            <a:endParaRPr lang="en-GB" sz="1600" dirty="0">
              <a:solidFill>
                <a:schemeClr val="tx2"/>
              </a:solidFill>
              <a:latin typeface="Century Gothic" panose="020B0502020202020204" pitchFamily="34" charset="0"/>
            </a:endParaRPr>
          </a:p>
        </p:txBody>
      </p:sp>
      <p:sp>
        <p:nvSpPr>
          <p:cNvPr id="24" name="Rectangle 23">
            <a:extLst>
              <a:ext uri="{FF2B5EF4-FFF2-40B4-BE49-F238E27FC236}">
                <a16:creationId xmlns:a16="http://schemas.microsoft.com/office/drawing/2014/main" id="{23655B69-C9BE-46C5-A602-030E8899F267}"/>
              </a:ext>
            </a:extLst>
          </p:cNvPr>
          <p:cNvSpPr/>
          <p:nvPr/>
        </p:nvSpPr>
        <p:spPr>
          <a:xfrm>
            <a:off x="2095709" y="4172468"/>
            <a:ext cx="1943365" cy="461665"/>
          </a:xfrm>
          <a:prstGeom prst="rect">
            <a:avLst/>
          </a:prstGeom>
        </p:spPr>
        <p:txBody>
          <a:bodyPr wrap="square">
            <a:spAutoFit/>
          </a:bodyPr>
          <a:lstStyle/>
          <a:p>
            <a:r>
              <a:rPr lang="en-US" sz="1200" dirty="0" err="1">
                <a:solidFill>
                  <a:schemeClr val="tx2"/>
                </a:solidFill>
                <a:latin typeface="Century Gothic" panose="020B0502020202020204" pitchFamily="34" charset="0"/>
              </a:rPr>
              <a:t>ClearBank</a:t>
            </a:r>
            <a:r>
              <a:rPr lang="en-US" sz="1200" dirty="0">
                <a:solidFill>
                  <a:schemeClr val="tx2"/>
                </a:solidFill>
                <a:latin typeface="Century Gothic" panose="020B0502020202020204" pitchFamily="34" charset="0"/>
              </a:rPr>
              <a:t> gains full UK banking license</a:t>
            </a:r>
          </a:p>
        </p:txBody>
      </p:sp>
      <p:sp>
        <p:nvSpPr>
          <p:cNvPr id="25" name="Rectangle 24">
            <a:extLst>
              <a:ext uri="{FF2B5EF4-FFF2-40B4-BE49-F238E27FC236}">
                <a16:creationId xmlns:a16="http://schemas.microsoft.com/office/drawing/2014/main" id="{D8AC07E7-4052-4B31-B78A-CBD92E883B7A}"/>
              </a:ext>
            </a:extLst>
          </p:cNvPr>
          <p:cNvSpPr/>
          <p:nvPr/>
        </p:nvSpPr>
        <p:spPr>
          <a:xfrm>
            <a:off x="2095710" y="4736793"/>
            <a:ext cx="1814816" cy="646331"/>
          </a:xfrm>
          <a:prstGeom prst="rect">
            <a:avLst/>
          </a:prstGeom>
        </p:spPr>
        <p:txBody>
          <a:bodyPr wrap="square">
            <a:spAutoFit/>
          </a:bodyPr>
          <a:lstStyle/>
          <a:p>
            <a:r>
              <a:rPr lang="en-GB" sz="1200" dirty="0">
                <a:solidFill>
                  <a:schemeClr val="tx2"/>
                </a:solidFill>
                <a:latin typeface="Century Gothic" panose="020B0502020202020204" pitchFamily="34" charset="0"/>
              </a:rPr>
              <a:t>Company name changed to ClearBank Limited</a:t>
            </a:r>
          </a:p>
        </p:txBody>
      </p:sp>
      <p:sp>
        <p:nvSpPr>
          <p:cNvPr id="40" name="Rectangle 39">
            <a:extLst>
              <a:ext uri="{FF2B5EF4-FFF2-40B4-BE49-F238E27FC236}">
                <a16:creationId xmlns:a16="http://schemas.microsoft.com/office/drawing/2014/main" id="{493733C0-6C8A-45CB-A4D0-2E088613B033}"/>
              </a:ext>
            </a:extLst>
          </p:cNvPr>
          <p:cNvSpPr/>
          <p:nvPr/>
        </p:nvSpPr>
        <p:spPr>
          <a:xfrm>
            <a:off x="4209173" y="4172468"/>
            <a:ext cx="2039606" cy="830997"/>
          </a:xfrm>
          <a:prstGeom prst="rect">
            <a:avLst/>
          </a:prstGeom>
        </p:spPr>
        <p:txBody>
          <a:bodyPr wrap="square">
            <a:spAutoFit/>
          </a:bodyPr>
          <a:lstStyle/>
          <a:p>
            <a:r>
              <a:rPr lang="en-US" sz="1200" dirty="0">
                <a:solidFill>
                  <a:schemeClr val="tx2"/>
                </a:solidFill>
                <a:latin typeface="Century Gothic" panose="020B0502020202020204" pitchFamily="34" charset="0"/>
              </a:rPr>
              <a:t>Became a direct members of Bacs, CHAPS, Faster Payments, Mastercard and Visa</a:t>
            </a:r>
          </a:p>
        </p:txBody>
      </p:sp>
      <p:sp>
        <p:nvSpPr>
          <p:cNvPr id="41" name="Rectangle 40">
            <a:extLst>
              <a:ext uri="{FF2B5EF4-FFF2-40B4-BE49-F238E27FC236}">
                <a16:creationId xmlns:a16="http://schemas.microsoft.com/office/drawing/2014/main" id="{5B35E139-8A16-4C35-9BB5-6249D30015B9}"/>
              </a:ext>
            </a:extLst>
          </p:cNvPr>
          <p:cNvSpPr/>
          <p:nvPr/>
        </p:nvSpPr>
        <p:spPr>
          <a:xfrm>
            <a:off x="4209173" y="5095667"/>
            <a:ext cx="1814816" cy="646331"/>
          </a:xfrm>
          <a:prstGeom prst="rect">
            <a:avLst/>
          </a:prstGeom>
        </p:spPr>
        <p:txBody>
          <a:bodyPr wrap="square">
            <a:spAutoFit/>
          </a:bodyPr>
          <a:lstStyle/>
          <a:p>
            <a:r>
              <a:rPr lang="en-US" sz="1200" dirty="0">
                <a:solidFill>
                  <a:schemeClr val="tx2"/>
                </a:solidFill>
                <a:latin typeface="Century Gothic" panose="020B0502020202020204" pitchFamily="34" charset="0"/>
              </a:rPr>
              <a:t>PRA approval to exit </a:t>
            </a:r>
            <a:r>
              <a:rPr lang="en-US" sz="1200" dirty="0" err="1">
                <a:solidFill>
                  <a:schemeClr val="tx2"/>
                </a:solidFill>
                <a:latin typeface="Century Gothic" panose="020B0502020202020204" pitchFamily="34" charset="0"/>
              </a:rPr>
              <a:t>mobilisation</a:t>
            </a:r>
            <a:r>
              <a:rPr lang="en-US" sz="1200" dirty="0">
                <a:solidFill>
                  <a:schemeClr val="tx2"/>
                </a:solidFill>
                <a:latin typeface="Century Gothic" panose="020B0502020202020204" pitchFamily="34" charset="0"/>
              </a:rPr>
              <a:t> and first customer onboarded</a:t>
            </a:r>
          </a:p>
        </p:txBody>
      </p:sp>
      <p:sp>
        <p:nvSpPr>
          <p:cNvPr id="61" name="Rectangle 60">
            <a:extLst>
              <a:ext uri="{FF2B5EF4-FFF2-40B4-BE49-F238E27FC236}">
                <a16:creationId xmlns:a16="http://schemas.microsoft.com/office/drawing/2014/main" id="{3AA9F380-2366-4C9F-AD93-E8FD8A492D26}"/>
              </a:ext>
            </a:extLst>
          </p:cNvPr>
          <p:cNvSpPr/>
          <p:nvPr/>
        </p:nvSpPr>
        <p:spPr>
          <a:xfrm>
            <a:off x="6337333" y="4172468"/>
            <a:ext cx="1943365" cy="807913"/>
          </a:xfrm>
          <a:prstGeom prst="rect">
            <a:avLst/>
          </a:prstGeom>
        </p:spPr>
        <p:txBody>
          <a:bodyPr wrap="square">
            <a:spAutoFit/>
          </a:bodyPr>
          <a:lstStyle/>
          <a:p>
            <a:r>
              <a:rPr lang="en-US" sz="1200" dirty="0">
                <a:solidFill>
                  <a:schemeClr val="tx2"/>
                </a:solidFill>
                <a:latin typeface="Century Gothic" panose="020B0502020202020204" pitchFamily="34" charset="0"/>
              </a:rPr>
              <a:t>Strategic partnerships announced, </a:t>
            </a:r>
            <a:r>
              <a:rPr lang="en-US" sz="1200" dirty="0" err="1">
                <a:solidFill>
                  <a:schemeClr val="tx2"/>
                </a:solidFill>
                <a:latin typeface="Century Gothic" panose="020B0502020202020204" pitchFamily="34" charset="0"/>
              </a:rPr>
              <a:t>i</a:t>
            </a:r>
            <a:r>
              <a:rPr lang="en-US" sz="1200" b="1" dirty="0" err="1">
                <a:solidFill>
                  <a:srgbClr val="12326E"/>
                </a:solidFill>
                <a:latin typeface="Century Gothic" panose="020B0502020202020204" pitchFamily="34" charset="0"/>
              </a:rPr>
              <a:t>Ecology</a:t>
            </a:r>
            <a:r>
              <a:rPr lang="en-US" sz="1200" dirty="0" err="1">
                <a:solidFill>
                  <a:schemeClr val="tx2"/>
                </a:solidFill>
                <a:latin typeface="Century Gothic" panose="020B0502020202020204" pitchFamily="34" charset="0"/>
              </a:rPr>
              <a:t>ncluding</a:t>
            </a:r>
            <a:r>
              <a:rPr lang="en-US" sz="1200" dirty="0">
                <a:solidFill>
                  <a:schemeClr val="tx2"/>
                </a:solidFill>
                <a:latin typeface="Century Gothic" panose="020B0502020202020204" pitchFamily="34" charset="0"/>
              </a:rPr>
              <a:t>: </a:t>
            </a:r>
            <a:r>
              <a:rPr lang="en-US" sz="1050" b="1" dirty="0" err="1">
                <a:solidFill>
                  <a:srgbClr val="12326E"/>
                </a:solidFill>
                <a:latin typeface="Century Gothic" panose="020B0502020202020204" pitchFamily="34" charset="0"/>
              </a:rPr>
              <a:t>allpay</a:t>
            </a:r>
            <a:r>
              <a:rPr lang="en-US" sz="1050" b="1" dirty="0">
                <a:solidFill>
                  <a:srgbClr val="12326E"/>
                </a:solidFill>
                <a:latin typeface="Century Gothic" panose="020B0502020202020204" pitchFamily="34" charset="0"/>
              </a:rPr>
              <a:t> and Building Society</a:t>
            </a:r>
            <a:endParaRPr lang="en-US" sz="1200" dirty="0">
              <a:solidFill>
                <a:srgbClr val="12326E"/>
              </a:solidFill>
              <a:latin typeface="Century Gothic" panose="020B0502020202020204" pitchFamily="34" charset="0"/>
            </a:endParaRPr>
          </a:p>
        </p:txBody>
      </p:sp>
      <p:sp>
        <p:nvSpPr>
          <p:cNvPr id="62" name="Rectangle 61">
            <a:extLst>
              <a:ext uri="{FF2B5EF4-FFF2-40B4-BE49-F238E27FC236}">
                <a16:creationId xmlns:a16="http://schemas.microsoft.com/office/drawing/2014/main" id="{0D1187FF-45DA-4425-B388-372F618D5208}"/>
              </a:ext>
            </a:extLst>
          </p:cNvPr>
          <p:cNvSpPr/>
          <p:nvPr/>
        </p:nvSpPr>
        <p:spPr>
          <a:xfrm>
            <a:off x="6337333" y="5095667"/>
            <a:ext cx="1814816" cy="646331"/>
          </a:xfrm>
          <a:prstGeom prst="rect">
            <a:avLst/>
          </a:prstGeom>
        </p:spPr>
        <p:txBody>
          <a:bodyPr wrap="square">
            <a:spAutoFit/>
          </a:bodyPr>
          <a:lstStyle/>
          <a:p>
            <a:r>
              <a:rPr lang="en-US" sz="1200" dirty="0">
                <a:solidFill>
                  <a:schemeClr val="tx2"/>
                </a:solidFill>
                <a:latin typeface="Century Gothic" panose="020B0502020202020204" pitchFamily="34" charset="0"/>
              </a:rPr>
              <a:t>Launched enhanced and simplified JSON</a:t>
            </a:r>
          </a:p>
          <a:p>
            <a:r>
              <a:rPr lang="en-US" sz="1200" dirty="0">
                <a:solidFill>
                  <a:schemeClr val="tx2"/>
                </a:solidFill>
                <a:latin typeface="Century Gothic" panose="020B0502020202020204" pitchFamily="34" charset="0"/>
              </a:rPr>
              <a:t>ISO API and Portal</a:t>
            </a:r>
          </a:p>
        </p:txBody>
      </p:sp>
      <p:sp>
        <p:nvSpPr>
          <p:cNvPr id="63" name="Rectangle 62">
            <a:extLst>
              <a:ext uri="{FF2B5EF4-FFF2-40B4-BE49-F238E27FC236}">
                <a16:creationId xmlns:a16="http://schemas.microsoft.com/office/drawing/2014/main" id="{DB8270D3-AB1A-4BDF-AC9C-0302AB7161BD}"/>
              </a:ext>
            </a:extLst>
          </p:cNvPr>
          <p:cNvSpPr/>
          <p:nvPr/>
        </p:nvSpPr>
        <p:spPr>
          <a:xfrm>
            <a:off x="8494976" y="4172468"/>
            <a:ext cx="2039606" cy="815608"/>
          </a:xfrm>
          <a:prstGeom prst="rect">
            <a:avLst/>
          </a:prstGeom>
        </p:spPr>
        <p:txBody>
          <a:bodyPr wrap="square">
            <a:spAutoFit/>
          </a:bodyPr>
          <a:lstStyle/>
          <a:p>
            <a:r>
              <a:rPr lang="en-US" sz="1200" dirty="0">
                <a:solidFill>
                  <a:schemeClr val="tx2"/>
                </a:solidFill>
                <a:latin typeface="Century Gothic" panose="020B0502020202020204" pitchFamily="34" charset="0"/>
              </a:rPr>
              <a:t>Granted £60mm from Banking Competition Remedies fund, </a:t>
            </a:r>
            <a:br>
              <a:rPr lang="en-US" sz="1200" dirty="0">
                <a:solidFill>
                  <a:schemeClr val="tx2"/>
                </a:solidFill>
                <a:latin typeface="Century Gothic" panose="020B0502020202020204" pitchFamily="34" charset="0"/>
              </a:rPr>
            </a:br>
            <a:r>
              <a:rPr lang="en-US" sz="1100" b="1" dirty="0">
                <a:solidFill>
                  <a:srgbClr val="12326E"/>
                </a:solidFill>
                <a:latin typeface="Century Gothic" panose="020B0502020202020204" pitchFamily="34" charset="0"/>
              </a:rPr>
              <a:t>in partnership with Tide</a:t>
            </a:r>
            <a:endParaRPr lang="en-US" sz="1200" dirty="0">
              <a:solidFill>
                <a:srgbClr val="12326E"/>
              </a:solidFill>
              <a:latin typeface="Century Gothic" panose="020B0502020202020204" pitchFamily="34" charset="0"/>
            </a:endParaRPr>
          </a:p>
        </p:txBody>
      </p:sp>
      <p:sp>
        <p:nvSpPr>
          <p:cNvPr id="64" name="Rectangle 63">
            <a:extLst>
              <a:ext uri="{FF2B5EF4-FFF2-40B4-BE49-F238E27FC236}">
                <a16:creationId xmlns:a16="http://schemas.microsoft.com/office/drawing/2014/main" id="{650C1FE6-26AE-425E-9798-3CFF4A81DD59}"/>
              </a:ext>
            </a:extLst>
          </p:cNvPr>
          <p:cNvSpPr/>
          <p:nvPr/>
        </p:nvSpPr>
        <p:spPr>
          <a:xfrm>
            <a:off x="8494976" y="5095667"/>
            <a:ext cx="2142817" cy="784830"/>
          </a:xfrm>
          <a:prstGeom prst="rect">
            <a:avLst/>
          </a:prstGeom>
        </p:spPr>
        <p:txBody>
          <a:bodyPr wrap="square">
            <a:spAutoFit/>
          </a:bodyPr>
          <a:lstStyle/>
          <a:p>
            <a:r>
              <a:rPr lang="en-US" sz="1200" dirty="0">
                <a:solidFill>
                  <a:schemeClr val="tx2"/>
                </a:solidFill>
                <a:latin typeface="Century Gothic" panose="020B0502020202020204" pitchFamily="34" charset="0"/>
              </a:rPr>
              <a:t>Numerous strategic partnerships including: </a:t>
            </a:r>
            <a:r>
              <a:rPr lang="en-US" sz="1050" b="1" dirty="0">
                <a:solidFill>
                  <a:srgbClr val="12326E"/>
                </a:solidFill>
                <a:latin typeface="Century Gothic" panose="020B0502020202020204" pitchFamily="34" charset="0"/>
              </a:rPr>
              <a:t>Nationwide for Business, Contis, </a:t>
            </a:r>
            <a:r>
              <a:rPr lang="en-US" sz="1050" b="1" dirty="0" err="1">
                <a:solidFill>
                  <a:srgbClr val="12326E"/>
                </a:solidFill>
                <a:latin typeface="Century Gothic" panose="020B0502020202020204" pitchFamily="34" charset="0"/>
              </a:rPr>
              <a:t>OakNorth</a:t>
            </a:r>
            <a:r>
              <a:rPr lang="en-US" sz="1050" b="1" dirty="0">
                <a:solidFill>
                  <a:srgbClr val="12326E"/>
                </a:solidFill>
                <a:latin typeface="Century Gothic" panose="020B0502020202020204" pitchFamily="34" charset="0"/>
              </a:rPr>
              <a:t> and Dozens</a:t>
            </a:r>
            <a:endParaRPr lang="en-US" sz="1200" b="1" dirty="0">
              <a:solidFill>
                <a:srgbClr val="12326E"/>
              </a:solidFill>
              <a:latin typeface="Century Gothic" panose="020B0502020202020204" pitchFamily="34" charset="0"/>
            </a:endParaRPr>
          </a:p>
        </p:txBody>
      </p:sp>
      <p:sp>
        <p:nvSpPr>
          <p:cNvPr id="27" name="Rectangle 26">
            <a:extLst>
              <a:ext uri="{FF2B5EF4-FFF2-40B4-BE49-F238E27FC236}">
                <a16:creationId xmlns:a16="http://schemas.microsoft.com/office/drawing/2014/main" id="{0FDEB5FA-97C8-4E8F-9302-4A6AF2AEDC4C}"/>
              </a:ext>
            </a:extLst>
          </p:cNvPr>
          <p:cNvSpPr/>
          <p:nvPr/>
        </p:nvSpPr>
        <p:spPr>
          <a:xfrm>
            <a:off x="6335134" y="5834200"/>
            <a:ext cx="1814816" cy="276999"/>
          </a:xfrm>
          <a:prstGeom prst="rect">
            <a:avLst/>
          </a:prstGeom>
        </p:spPr>
        <p:txBody>
          <a:bodyPr wrap="square">
            <a:spAutoFit/>
          </a:bodyPr>
          <a:lstStyle/>
          <a:p>
            <a:r>
              <a:rPr lang="en-US" sz="1200" dirty="0">
                <a:solidFill>
                  <a:schemeClr val="tx2"/>
                </a:solidFill>
                <a:latin typeface="Century Gothic" panose="020B0502020202020204" pitchFamily="34" charset="0"/>
              </a:rPr>
              <a:t>25 clients onboarded</a:t>
            </a:r>
          </a:p>
        </p:txBody>
      </p:sp>
      <p:sp>
        <p:nvSpPr>
          <p:cNvPr id="31" name="Rectangle 30">
            <a:extLst>
              <a:ext uri="{FF2B5EF4-FFF2-40B4-BE49-F238E27FC236}">
                <a16:creationId xmlns:a16="http://schemas.microsoft.com/office/drawing/2014/main" id="{8AAD08B6-9E3F-4FF6-9463-E4145BA16D04}"/>
              </a:ext>
            </a:extLst>
          </p:cNvPr>
          <p:cNvSpPr/>
          <p:nvPr/>
        </p:nvSpPr>
        <p:spPr>
          <a:xfrm>
            <a:off x="8494976" y="5936993"/>
            <a:ext cx="1814816" cy="461665"/>
          </a:xfrm>
          <a:prstGeom prst="rect">
            <a:avLst/>
          </a:prstGeom>
        </p:spPr>
        <p:txBody>
          <a:bodyPr wrap="square">
            <a:spAutoFit/>
          </a:bodyPr>
          <a:lstStyle/>
          <a:p>
            <a:r>
              <a:rPr lang="en-US" sz="1200" dirty="0">
                <a:solidFill>
                  <a:schemeClr val="tx2"/>
                </a:solidFill>
                <a:latin typeface="Century Gothic" panose="020B0502020202020204" pitchFamily="34" charset="0"/>
              </a:rPr>
              <a:t>Over 80 clients onboarded</a:t>
            </a:r>
          </a:p>
        </p:txBody>
      </p:sp>
      <p:pic>
        <p:nvPicPr>
          <p:cNvPr id="34" name="Picture 33">
            <a:extLst>
              <a:ext uri="{FF2B5EF4-FFF2-40B4-BE49-F238E27FC236}">
                <a16:creationId xmlns:a16="http://schemas.microsoft.com/office/drawing/2014/main" id="{B3FF6A0F-EC7B-F143-B743-FBB1FF2E5754}"/>
              </a:ext>
            </a:extLst>
          </p:cNvPr>
          <p:cNvPicPr>
            <a:picLocks noChangeAspect="1"/>
          </p:cNvPicPr>
          <p:nvPr/>
        </p:nvPicPr>
        <p:blipFill rotWithShape="1">
          <a:blip r:embed="rId2">
            <a:extLst>
              <a:ext uri="{28A0092B-C50C-407E-A947-70E740481C1C}">
                <a14:useLocalDpi xmlns:a14="http://schemas.microsoft.com/office/drawing/2010/main" val="0"/>
              </a:ext>
            </a:extLst>
          </a:blip>
          <a:srcRect t="71831"/>
          <a:stretch/>
        </p:blipFill>
        <p:spPr>
          <a:xfrm>
            <a:off x="574730" y="1379861"/>
            <a:ext cx="9939386" cy="2099880"/>
          </a:xfrm>
          <a:prstGeom prst="rect">
            <a:avLst/>
          </a:prstGeom>
        </p:spPr>
      </p:pic>
      <p:pic>
        <p:nvPicPr>
          <p:cNvPr id="39" name="Picture 38">
            <a:extLst>
              <a:ext uri="{FF2B5EF4-FFF2-40B4-BE49-F238E27FC236}">
                <a16:creationId xmlns:a16="http://schemas.microsoft.com/office/drawing/2014/main" id="{882DD94A-325C-D24C-BD4C-3A6437129AA3}"/>
              </a:ext>
            </a:extLst>
          </p:cNvPr>
          <p:cNvPicPr>
            <a:picLocks noChangeAspect="1"/>
          </p:cNvPicPr>
          <p:nvPr/>
        </p:nvPicPr>
        <p:blipFill>
          <a:blip r:embed="rId3"/>
          <a:stretch>
            <a:fillRect/>
          </a:stretch>
        </p:blipFill>
        <p:spPr>
          <a:xfrm>
            <a:off x="8367066" y="3870076"/>
            <a:ext cx="38100" cy="2501900"/>
          </a:xfrm>
          <a:prstGeom prst="rect">
            <a:avLst/>
          </a:prstGeom>
        </p:spPr>
      </p:pic>
      <p:pic>
        <p:nvPicPr>
          <p:cNvPr id="42" name="Picture 41">
            <a:extLst>
              <a:ext uri="{FF2B5EF4-FFF2-40B4-BE49-F238E27FC236}">
                <a16:creationId xmlns:a16="http://schemas.microsoft.com/office/drawing/2014/main" id="{AAE44C10-DE0F-3C4B-9C2E-B72D3CE0A67F}"/>
              </a:ext>
            </a:extLst>
          </p:cNvPr>
          <p:cNvPicPr>
            <a:picLocks noChangeAspect="1"/>
          </p:cNvPicPr>
          <p:nvPr/>
        </p:nvPicPr>
        <p:blipFill>
          <a:blip r:embed="rId3"/>
          <a:stretch>
            <a:fillRect/>
          </a:stretch>
        </p:blipFill>
        <p:spPr>
          <a:xfrm>
            <a:off x="1977288" y="3870076"/>
            <a:ext cx="38100" cy="2501900"/>
          </a:xfrm>
          <a:prstGeom prst="rect">
            <a:avLst/>
          </a:prstGeom>
        </p:spPr>
      </p:pic>
      <p:pic>
        <p:nvPicPr>
          <p:cNvPr id="43" name="Picture 42">
            <a:extLst>
              <a:ext uri="{FF2B5EF4-FFF2-40B4-BE49-F238E27FC236}">
                <a16:creationId xmlns:a16="http://schemas.microsoft.com/office/drawing/2014/main" id="{60B871BB-DFB4-A446-A4D2-B318C61D2A53}"/>
              </a:ext>
            </a:extLst>
          </p:cNvPr>
          <p:cNvPicPr>
            <a:picLocks noChangeAspect="1"/>
          </p:cNvPicPr>
          <p:nvPr/>
        </p:nvPicPr>
        <p:blipFill>
          <a:blip r:embed="rId3"/>
          <a:stretch>
            <a:fillRect/>
          </a:stretch>
        </p:blipFill>
        <p:spPr>
          <a:xfrm>
            <a:off x="4078786" y="3870076"/>
            <a:ext cx="38100" cy="2501900"/>
          </a:xfrm>
          <a:prstGeom prst="rect">
            <a:avLst/>
          </a:prstGeom>
        </p:spPr>
      </p:pic>
      <p:pic>
        <p:nvPicPr>
          <p:cNvPr id="45" name="Picture 44">
            <a:extLst>
              <a:ext uri="{FF2B5EF4-FFF2-40B4-BE49-F238E27FC236}">
                <a16:creationId xmlns:a16="http://schemas.microsoft.com/office/drawing/2014/main" id="{949DBDE0-1540-E64B-96F5-D5783DDED89D}"/>
              </a:ext>
            </a:extLst>
          </p:cNvPr>
          <p:cNvPicPr>
            <a:picLocks noChangeAspect="1"/>
          </p:cNvPicPr>
          <p:nvPr/>
        </p:nvPicPr>
        <p:blipFill>
          <a:blip r:embed="rId3"/>
          <a:stretch>
            <a:fillRect/>
          </a:stretch>
        </p:blipFill>
        <p:spPr>
          <a:xfrm>
            <a:off x="6201154" y="3881757"/>
            <a:ext cx="38100" cy="2501900"/>
          </a:xfrm>
          <a:prstGeom prst="rect">
            <a:avLst/>
          </a:prstGeom>
        </p:spPr>
      </p:pic>
      <p:pic>
        <p:nvPicPr>
          <p:cNvPr id="48" name="Picture 47">
            <a:extLst>
              <a:ext uri="{FF2B5EF4-FFF2-40B4-BE49-F238E27FC236}">
                <a16:creationId xmlns:a16="http://schemas.microsoft.com/office/drawing/2014/main" id="{3AA5240D-C1BA-5240-A33C-2EB37E5B4C15}"/>
              </a:ext>
            </a:extLst>
          </p:cNvPr>
          <p:cNvPicPr>
            <a:picLocks noChangeAspect="1"/>
          </p:cNvPicPr>
          <p:nvPr/>
        </p:nvPicPr>
        <p:blipFill>
          <a:blip r:embed="rId4"/>
          <a:stretch>
            <a:fillRect/>
          </a:stretch>
        </p:blipFill>
        <p:spPr>
          <a:xfrm>
            <a:off x="1116584" y="3596132"/>
            <a:ext cx="9398000" cy="177800"/>
          </a:xfrm>
          <a:prstGeom prst="rect">
            <a:avLst/>
          </a:prstGeom>
        </p:spPr>
      </p:pic>
    </p:spTree>
    <p:extLst>
      <p:ext uri="{BB962C8B-B14F-4D97-AF65-F5344CB8AC3E}">
        <p14:creationId xmlns:p14="http://schemas.microsoft.com/office/powerpoint/2010/main" val="407065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1CD21F7-D94A-42AB-8146-31DA324F4BC0}"/>
              </a:ext>
            </a:extLst>
          </p:cNvPr>
          <p:cNvSpPr/>
          <p:nvPr/>
        </p:nvSpPr>
        <p:spPr>
          <a:xfrm>
            <a:off x="414872" y="2239553"/>
            <a:ext cx="5292416" cy="922184"/>
          </a:xfrm>
          <a:prstGeom prst="rect">
            <a:avLst/>
          </a:prstGeom>
          <a:solidFill>
            <a:schemeClr val="bg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pPr>
              <a:spcBef>
                <a:spcPts val="800"/>
              </a:spcBef>
            </a:pPr>
            <a:r>
              <a:rPr lang="en-GB" sz="2000" b="1" dirty="0">
                <a:solidFill>
                  <a:srgbClr val="06AD01"/>
                </a:solidFill>
                <a:latin typeface="Century Gothic" panose="020B0502020202020204" pitchFamily="34" charset="0"/>
              </a:rPr>
              <a:t>Above the line</a:t>
            </a:r>
          </a:p>
          <a:p>
            <a:pPr>
              <a:spcBef>
                <a:spcPts val="800"/>
              </a:spcBef>
            </a:pPr>
            <a:r>
              <a:rPr lang="en-GB" sz="1400" dirty="0">
                <a:solidFill>
                  <a:srgbClr val="021563"/>
                </a:solidFill>
                <a:latin typeface="Century Gothic" panose="020B0502020202020204" pitchFamily="34" charset="0"/>
              </a:rPr>
              <a:t>These are the core functions of your business that we see market players taking much more direct control over.</a:t>
            </a:r>
            <a:endParaRPr lang="en-GB" b="1" dirty="0">
              <a:solidFill>
                <a:srgbClr val="021563"/>
              </a:solidFill>
              <a:latin typeface="Century Gothic" panose="020B0502020202020204" pitchFamily="34" charset="0"/>
            </a:endParaRPr>
          </a:p>
        </p:txBody>
      </p:sp>
      <p:grpSp>
        <p:nvGrpSpPr>
          <p:cNvPr id="19" name="Group 18">
            <a:extLst>
              <a:ext uri="{FF2B5EF4-FFF2-40B4-BE49-F238E27FC236}">
                <a16:creationId xmlns:a16="http://schemas.microsoft.com/office/drawing/2014/main" id="{6F0AEC38-DDD0-4346-9BDE-54CDADD0D0B9}"/>
              </a:ext>
            </a:extLst>
          </p:cNvPr>
          <p:cNvGrpSpPr/>
          <p:nvPr/>
        </p:nvGrpSpPr>
        <p:grpSpPr>
          <a:xfrm>
            <a:off x="4845160" y="625069"/>
            <a:ext cx="6499183" cy="5295900"/>
            <a:chOff x="2082800" y="716286"/>
            <a:chExt cx="7086600" cy="5774560"/>
          </a:xfrm>
          <a:scene3d>
            <a:camera prst="perspectiveLeft"/>
            <a:lightRig rig="soft" dir="t"/>
          </a:scene3d>
        </p:grpSpPr>
        <p:sp>
          <p:nvSpPr>
            <p:cNvPr id="102" name="Trapezoid 101">
              <a:extLst>
                <a:ext uri="{FF2B5EF4-FFF2-40B4-BE49-F238E27FC236}">
                  <a16:creationId xmlns:a16="http://schemas.microsoft.com/office/drawing/2014/main" id="{6DDF2765-3C60-43A4-B857-E9B6587816A5}"/>
                </a:ext>
              </a:extLst>
            </p:cNvPr>
            <p:cNvSpPr/>
            <p:nvPr/>
          </p:nvSpPr>
          <p:spPr>
            <a:xfrm>
              <a:off x="3026664" y="4000402"/>
              <a:ext cx="5191506" cy="951029"/>
            </a:xfrm>
            <a:prstGeom prst="trapezoid">
              <a:avLst>
                <a:gd name="adj" fmla="val 61562"/>
              </a:avLst>
            </a:prstGeom>
            <a:solidFill>
              <a:srgbClr val="0B2145"/>
            </a:solidFill>
            <a:ln w="28575">
              <a:noFill/>
              <a:prstDash val="dash"/>
            </a:ln>
            <a:effectLst/>
            <a:sp3d extrusionH="254000" prstMaterial="matte">
              <a:extrusionClr>
                <a:schemeClr val="accent1"/>
              </a:extrusionClr>
              <a:contourClr>
                <a:schemeClr val="accent1"/>
              </a:contourClr>
            </a:sp3d>
          </p:spPr>
          <p:style>
            <a:lnRef idx="1">
              <a:schemeClr val="accent1"/>
            </a:lnRef>
            <a:fillRef idx="3">
              <a:schemeClr val="accent1"/>
            </a:fillRef>
            <a:effectRef idx="2">
              <a:schemeClr val="accent1"/>
            </a:effectRef>
            <a:fontRef idx="minor">
              <a:schemeClr val="lt1"/>
            </a:fontRef>
          </p:style>
          <p:txBody>
            <a:bodyPr wrap="none" tIns="108000" rtlCol="0" anchor="t" anchorCtr="0">
              <a:noAutofit/>
            </a:bodyPr>
            <a:lstStyle/>
            <a:p>
              <a:pPr algn="ctr"/>
              <a:r>
                <a:rPr lang="en-GB" sz="1400" b="1" dirty="0">
                  <a:solidFill>
                    <a:schemeClr val="bg1"/>
                  </a:solidFill>
                  <a:latin typeface="Century Gothic" panose="020B0502020202020204" pitchFamily="34" charset="0"/>
                </a:rPr>
                <a:t>API layer</a:t>
              </a:r>
            </a:p>
          </p:txBody>
        </p:sp>
        <p:sp>
          <p:nvSpPr>
            <p:cNvPr id="115" name="TextBox 114">
              <a:extLst>
                <a:ext uri="{FF2B5EF4-FFF2-40B4-BE49-F238E27FC236}">
                  <a16:creationId xmlns:a16="http://schemas.microsoft.com/office/drawing/2014/main" id="{CD6631A9-265F-4632-A58E-9CC25860FB79}"/>
                </a:ext>
              </a:extLst>
            </p:cNvPr>
            <p:cNvSpPr txBox="1"/>
            <p:nvPr/>
          </p:nvSpPr>
          <p:spPr>
            <a:xfrm>
              <a:off x="6744572" y="4493399"/>
              <a:ext cx="1207296" cy="307777"/>
            </a:xfrm>
            <a:prstGeom prst="rect">
              <a:avLst/>
            </a:prstGeom>
            <a:noFill/>
            <a:sp3d extrusionH="254000" prstMaterial="matte"/>
          </p:spPr>
          <p:txBody>
            <a:bodyPr wrap="square" rtlCol="0">
              <a:spAutoFit/>
            </a:bodyPr>
            <a:lstStyle/>
            <a:p>
              <a:pPr algn="ctr"/>
              <a:r>
                <a:rPr lang="en-GB" sz="1400" b="1" dirty="0">
                  <a:solidFill>
                    <a:schemeClr val="bg1"/>
                  </a:solidFill>
                  <a:latin typeface="Century Gothic" panose="020B0502020202020204" pitchFamily="34" charset="0"/>
                </a:rPr>
                <a:t>Payments</a:t>
              </a:r>
              <a:endParaRPr lang="en-GB" b="1" dirty="0">
                <a:solidFill>
                  <a:schemeClr val="bg1"/>
                </a:solidFill>
                <a:latin typeface="Century Gothic" panose="020B0502020202020204" pitchFamily="34" charset="0"/>
              </a:endParaRPr>
            </a:p>
          </p:txBody>
        </p:sp>
        <p:sp>
          <p:nvSpPr>
            <p:cNvPr id="119" name="TextBox 118">
              <a:extLst>
                <a:ext uri="{FF2B5EF4-FFF2-40B4-BE49-F238E27FC236}">
                  <a16:creationId xmlns:a16="http://schemas.microsoft.com/office/drawing/2014/main" id="{8FF1FCEF-E68F-4311-9A02-EE211BB65793}"/>
                </a:ext>
              </a:extLst>
            </p:cNvPr>
            <p:cNvSpPr txBox="1"/>
            <p:nvPr/>
          </p:nvSpPr>
          <p:spPr>
            <a:xfrm>
              <a:off x="5087962" y="4493399"/>
              <a:ext cx="1496604" cy="335595"/>
            </a:xfrm>
            <a:prstGeom prst="rect">
              <a:avLst/>
            </a:prstGeom>
            <a:noFill/>
            <a:ln>
              <a:noFill/>
            </a:ln>
            <a:sp3d extrusionH="254000" prstMaterial="matte"/>
          </p:spPr>
          <p:txBody>
            <a:bodyPr wrap="square" rtlCol="0">
              <a:spAutoFit/>
            </a:bodyPr>
            <a:lstStyle/>
            <a:p>
              <a:pPr algn="ctr"/>
              <a:r>
                <a:rPr lang="en-GB" sz="1400" dirty="0">
                  <a:solidFill>
                    <a:srgbClr val="F4F9FC"/>
                  </a:solidFill>
                  <a:latin typeface="Century Gothic" panose="020B0502020202020204" pitchFamily="34" charset="0"/>
                </a:rPr>
                <a:t>Core Banking</a:t>
              </a:r>
              <a:endParaRPr lang="en-GB" dirty="0">
                <a:solidFill>
                  <a:srgbClr val="F4F9FC"/>
                </a:solidFill>
                <a:latin typeface="Century Gothic" panose="020B0502020202020204" pitchFamily="34" charset="0"/>
              </a:endParaRPr>
            </a:p>
          </p:txBody>
        </p:sp>
        <p:sp>
          <p:nvSpPr>
            <p:cNvPr id="122" name="TextBox 121">
              <a:extLst>
                <a:ext uri="{FF2B5EF4-FFF2-40B4-BE49-F238E27FC236}">
                  <a16:creationId xmlns:a16="http://schemas.microsoft.com/office/drawing/2014/main" id="{60EFE3D4-E574-404C-9CE9-8B7FA5616B92}"/>
                </a:ext>
              </a:extLst>
            </p:cNvPr>
            <p:cNvSpPr txBox="1"/>
            <p:nvPr/>
          </p:nvSpPr>
          <p:spPr>
            <a:xfrm>
              <a:off x="3169155" y="4493399"/>
              <a:ext cx="1960662" cy="335595"/>
            </a:xfrm>
            <a:prstGeom prst="rect">
              <a:avLst/>
            </a:prstGeom>
            <a:noFill/>
            <a:sp3d extrusionH="254000" prstMaterial="matte"/>
          </p:spPr>
          <p:txBody>
            <a:bodyPr wrap="square" rtlCol="0">
              <a:spAutoFit/>
            </a:bodyPr>
            <a:lstStyle/>
            <a:p>
              <a:pPr algn="ctr"/>
              <a:r>
                <a:rPr lang="en-GB" sz="1400" dirty="0">
                  <a:solidFill>
                    <a:srgbClr val="F4F9FC"/>
                  </a:solidFill>
                  <a:latin typeface="Century Gothic" panose="020B0502020202020204" pitchFamily="34" charset="0"/>
                </a:rPr>
                <a:t>Credit Checking</a:t>
              </a:r>
              <a:endParaRPr lang="en-GB" dirty="0">
                <a:solidFill>
                  <a:srgbClr val="F4F9FC"/>
                </a:solidFill>
                <a:latin typeface="Century Gothic" panose="020B0502020202020204" pitchFamily="34" charset="0"/>
              </a:endParaRPr>
            </a:p>
          </p:txBody>
        </p:sp>
        <p:sp>
          <p:nvSpPr>
            <p:cNvPr id="96" name="Trapezoid 95">
              <a:extLst>
                <a:ext uri="{FF2B5EF4-FFF2-40B4-BE49-F238E27FC236}">
                  <a16:creationId xmlns:a16="http://schemas.microsoft.com/office/drawing/2014/main" id="{7B06F3C9-32CA-488C-8A80-0183CC8C4DDC}"/>
                </a:ext>
              </a:extLst>
            </p:cNvPr>
            <p:cNvSpPr/>
            <p:nvPr/>
          </p:nvSpPr>
          <p:spPr>
            <a:xfrm>
              <a:off x="4375150" y="2115794"/>
              <a:ext cx="2494280" cy="641345"/>
            </a:xfrm>
            <a:prstGeom prst="trapezoid">
              <a:avLst>
                <a:gd name="adj" fmla="val 61330"/>
              </a:avLst>
            </a:prstGeom>
            <a:solidFill>
              <a:srgbClr val="06AD01"/>
            </a:solidFill>
            <a:ln w="28575">
              <a:noFill/>
            </a:ln>
            <a:effectLst/>
            <a:sp3d extrusionH="254000" prstMaterial="matte">
              <a:extrusionClr>
                <a:schemeClr val="accent2"/>
              </a:extrusionClr>
              <a:contourClr>
                <a:schemeClr val="accent6"/>
              </a:contourClr>
            </a:sp3d>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ctr"/>
              <a:r>
                <a:rPr lang="en-GB" sz="1400" b="1">
                  <a:solidFill>
                    <a:schemeClr val="bg1"/>
                  </a:solidFill>
                  <a:latin typeface="Century Gothic" panose="020B0502020202020204" pitchFamily="34" charset="0"/>
                </a:rPr>
                <a:t>Product</a:t>
              </a:r>
            </a:p>
          </p:txBody>
        </p:sp>
        <p:sp>
          <p:nvSpPr>
            <p:cNvPr id="99" name="Trapezoid 98">
              <a:extLst>
                <a:ext uri="{FF2B5EF4-FFF2-40B4-BE49-F238E27FC236}">
                  <a16:creationId xmlns:a16="http://schemas.microsoft.com/office/drawing/2014/main" id="{290260F1-B5C0-41F2-8E8B-68E5A5FE68FD}"/>
                </a:ext>
              </a:extLst>
            </p:cNvPr>
            <p:cNvSpPr/>
            <p:nvPr/>
          </p:nvSpPr>
          <p:spPr>
            <a:xfrm>
              <a:off x="2082800" y="5849501"/>
              <a:ext cx="7086600" cy="641345"/>
            </a:xfrm>
            <a:prstGeom prst="trapezoid">
              <a:avLst>
                <a:gd name="adj" fmla="val 61466"/>
              </a:avLst>
            </a:prstGeom>
            <a:solidFill>
              <a:srgbClr val="6B9ADE"/>
            </a:solidFill>
            <a:ln w="28575">
              <a:noFill/>
            </a:ln>
            <a:effectLst/>
            <a:sp3d extrusionH="254000" prstMaterial="matte">
              <a:extrusionClr>
                <a:schemeClr val="accent1"/>
              </a:extrusionClr>
              <a:contourClr>
                <a:schemeClr val="accent1"/>
              </a:contourClr>
            </a:sp3d>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ctr"/>
              <a:r>
                <a:rPr lang="en-GB" sz="1400" b="1" dirty="0">
                  <a:solidFill>
                    <a:schemeClr val="bg1"/>
                  </a:solidFill>
                  <a:latin typeface="Century Gothic" panose="020B0502020202020204" pitchFamily="34" charset="0"/>
                </a:rPr>
                <a:t>Data Layer</a:t>
              </a:r>
            </a:p>
          </p:txBody>
        </p:sp>
        <p:sp>
          <p:nvSpPr>
            <p:cNvPr id="95" name="Isosceles Triangle 94">
              <a:extLst>
                <a:ext uri="{FF2B5EF4-FFF2-40B4-BE49-F238E27FC236}">
                  <a16:creationId xmlns:a16="http://schemas.microsoft.com/office/drawing/2014/main" id="{4A497487-86B1-49F0-A81B-DDD16B93AEFF}"/>
                </a:ext>
              </a:extLst>
            </p:cNvPr>
            <p:cNvSpPr/>
            <p:nvPr/>
          </p:nvSpPr>
          <p:spPr>
            <a:xfrm>
              <a:off x="4838701" y="716286"/>
              <a:ext cx="1565909" cy="1284966"/>
            </a:xfrm>
            <a:prstGeom prst="triangle">
              <a:avLst>
                <a:gd name="adj" fmla="val 50289"/>
              </a:avLst>
            </a:prstGeom>
            <a:solidFill>
              <a:srgbClr val="06AD01"/>
            </a:solidFill>
            <a:ln w="28575">
              <a:noFill/>
            </a:ln>
            <a:effectLst/>
            <a:sp3d extrusionH="254000" prstMaterial="matte">
              <a:extrusionClr>
                <a:schemeClr val="accent2"/>
              </a:extrusionClr>
              <a:contourClr>
                <a:schemeClr val="accent6"/>
              </a:contourClr>
            </a:sp3d>
          </p:spPr>
          <p:style>
            <a:lnRef idx="1">
              <a:schemeClr val="accent1"/>
            </a:lnRef>
            <a:fillRef idx="3">
              <a:schemeClr val="accent1"/>
            </a:fillRef>
            <a:effectRef idx="2">
              <a:schemeClr val="accent1"/>
            </a:effectRef>
            <a:fontRef idx="minor">
              <a:schemeClr val="lt1"/>
            </a:fontRef>
          </p:style>
          <p:txBody>
            <a:bodyPr wrap="none" lIns="0" rIns="0" rtlCol="0" anchor="ctr">
              <a:noAutofit/>
            </a:bodyPr>
            <a:lstStyle/>
            <a:p>
              <a:pPr algn="ctr"/>
              <a:r>
                <a:rPr lang="en-GB" sz="1400" b="1" dirty="0">
                  <a:solidFill>
                    <a:schemeClr val="bg1"/>
                  </a:solidFill>
                  <a:latin typeface="Century Gothic" panose="020B0502020202020204" pitchFamily="34" charset="0"/>
                </a:rPr>
                <a:t>Channel</a:t>
              </a:r>
            </a:p>
          </p:txBody>
        </p:sp>
        <p:sp>
          <p:nvSpPr>
            <p:cNvPr id="97" name="Trapezoid 96">
              <a:extLst>
                <a:ext uri="{FF2B5EF4-FFF2-40B4-BE49-F238E27FC236}">
                  <a16:creationId xmlns:a16="http://schemas.microsoft.com/office/drawing/2014/main" id="{4CA027F3-4C25-465B-8F0B-843C9AAC9211}"/>
                </a:ext>
              </a:extLst>
            </p:cNvPr>
            <p:cNvSpPr/>
            <p:nvPr/>
          </p:nvSpPr>
          <p:spPr>
            <a:xfrm>
              <a:off x="3899535" y="2889444"/>
              <a:ext cx="3448685" cy="641345"/>
            </a:xfrm>
            <a:prstGeom prst="trapezoid">
              <a:avLst>
                <a:gd name="adj" fmla="val 61369"/>
              </a:avLst>
            </a:prstGeom>
            <a:solidFill>
              <a:srgbClr val="06AD01"/>
            </a:solidFill>
            <a:ln w="28575">
              <a:noFill/>
            </a:ln>
            <a:effectLst/>
            <a:sp3d extrusionH="254000" prstMaterial="matte">
              <a:extrusionClr>
                <a:schemeClr val="accent2"/>
              </a:extrusionClr>
              <a:contourClr>
                <a:schemeClr val="accent6"/>
              </a:contourClr>
            </a:sp3d>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ctr"/>
              <a:r>
                <a:rPr lang="en-GB" sz="1400" b="1" dirty="0">
                  <a:solidFill>
                    <a:schemeClr val="bg1"/>
                  </a:solidFill>
                  <a:latin typeface="Century Gothic" panose="020B0502020202020204" pitchFamily="34" charset="0"/>
                </a:rPr>
                <a:t>Customer Security</a:t>
              </a:r>
            </a:p>
          </p:txBody>
        </p:sp>
        <p:sp>
          <p:nvSpPr>
            <p:cNvPr id="98" name="Trapezoid 97">
              <a:extLst>
                <a:ext uri="{FF2B5EF4-FFF2-40B4-BE49-F238E27FC236}">
                  <a16:creationId xmlns:a16="http://schemas.microsoft.com/office/drawing/2014/main" id="{EFF647CE-E72A-4914-888C-00DC7061D64B}"/>
                </a:ext>
              </a:extLst>
            </p:cNvPr>
            <p:cNvSpPr/>
            <p:nvPr/>
          </p:nvSpPr>
          <p:spPr>
            <a:xfrm>
              <a:off x="2551176" y="5079794"/>
              <a:ext cx="6144514" cy="641345"/>
            </a:xfrm>
            <a:prstGeom prst="trapezoid">
              <a:avLst>
                <a:gd name="adj" fmla="val 62610"/>
              </a:avLst>
            </a:prstGeom>
            <a:solidFill>
              <a:srgbClr val="6B9ADE"/>
            </a:solidFill>
            <a:ln w="28575">
              <a:noFill/>
            </a:ln>
            <a:effectLst/>
            <a:sp3d extrusionH="254000" prstMaterial="matte">
              <a:extrusionClr>
                <a:schemeClr val="accent1"/>
              </a:extrusionClr>
              <a:contourClr>
                <a:schemeClr val="accent1"/>
              </a:contourClr>
            </a:sp3d>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ctr"/>
              <a:r>
                <a:rPr lang="en-GB" sz="1400" b="1" dirty="0">
                  <a:solidFill>
                    <a:schemeClr val="bg1"/>
                  </a:solidFill>
                  <a:latin typeface="Century Gothic" panose="020B0502020202020204" pitchFamily="34" charset="0"/>
                </a:rPr>
                <a:t>Processing</a:t>
              </a:r>
            </a:p>
          </p:txBody>
        </p:sp>
      </p:grpSp>
      <p:sp>
        <p:nvSpPr>
          <p:cNvPr id="37" name="Rectangle 36">
            <a:extLst>
              <a:ext uri="{FF2B5EF4-FFF2-40B4-BE49-F238E27FC236}">
                <a16:creationId xmlns:a16="http://schemas.microsoft.com/office/drawing/2014/main" id="{317D2B78-269C-4ADE-AFB3-8216B216E061}"/>
              </a:ext>
            </a:extLst>
          </p:cNvPr>
          <p:cNvSpPr/>
          <p:nvPr/>
        </p:nvSpPr>
        <p:spPr>
          <a:xfrm>
            <a:off x="406102" y="3612007"/>
            <a:ext cx="4401116" cy="2485649"/>
          </a:xfrm>
          <a:prstGeom prst="rect">
            <a:avLst/>
          </a:prstGeom>
          <a:solidFill>
            <a:schemeClr val="bg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pPr>
              <a:spcBef>
                <a:spcPts val="800"/>
              </a:spcBef>
            </a:pPr>
            <a:r>
              <a:rPr lang="en-GB" sz="2000" b="1" dirty="0">
                <a:solidFill>
                  <a:srgbClr val="2F48D1"/>
                </a:solidFill>
                <a:latin typeface="Century Gothic" panose="020B0502020202020204" pitchFamily="34" charset="0"/>
              </a:rPr>
              <a:t>Below the line</a:t>
            </a:r>
          </a:p>
          <a:p>
            <a:pPr>
              <a:spcBef>
                <a:spcPts val="800"/>
              </a:spcBef>
            </a:pPr>
            <a:r>
              <a:rPr lang="en-GB" sz="1400" dirty="0">
                <a:solidFill>
                  <a:srgbClr val="0B2145"/>
                </a:solidFill>
                <a:latin typeface="Century Gothic" panose="020B0502020202020204" pitchFamily="34" charset="0"/>
              </a:rPr>
              <a:t>Infrastructure and processes that your business needs but doesn’t specialise in.</a:t>
            </a:r>
          </a:p>
          <a:p>
            <a:pPr>
              <a:spcBef>
                <a:spcPts val="800"/>
              </a:spcBef>
            </a:pPr>
            <a:r>
              <a:rPr lang="en-GB" sz="1400" dirty="0">
                <a:solidFill>
                  <a:srgbClr val="0B2145"/>
                </a:solidFill>
                <a:latin typeface="Century Gothic" panose="020B0502020202020204" pitchFamily="34" charset="0"/>
              </a:rPr>
              <a:t>By outsourcing these functions you can focus on building and enhancing your own business. </a:t>
            </a:r>
          </a:p>
          <a:p>
            <a:pPr>
              <a:spcBef>
                <a:spcPts val="800"/>
              </a:spcBef>
            </a:pPr>
            <a:r>
              <a:rPr lang="en-GB" sz="1400" dirty="0">
                <a:solidFill>
                  <a:srgbClr val="0B2145"/>
                </a:solidFill>
                <a:latin typeface="Century Gothic" panose="020B0502020202020204" pitchFamily="34" charset="0"/>
              </a:rPr>
              <a:t>Through a single API connection with ClearBank you will gain </a:t>
            </a:r>
            <a:r>
              <a:rPr lang="en-GB" sz="1400" b="1" dirty="0">
                <a:solidFill>
                  <a:srgbClr val="0B2145"/>
                </a:solidFill>
                <a:latin typeface="Century Gothic" panose="020B0502020202020204" pitchFamily="34" charset="0"/>
              </a:rPr>
              <a:t>access to real-time payments </a:t>
            </a:r>
            <a:br>
              <a:rPr lang="en-GB" sz="1400" b="1" dirty="0">
                <a:solidFill>
                  <a:srgbClr val="0B2145"/>
                </a:solidFill>
                <a:latin typeface="Century Gothic" panose="020B0502020202020204" pitchFamily="34" charset="0"/>
              </a:rPr>
            </a:br>
            <a:r>
              <a:rPr lang="en-GB" sz="1400" b="1" dirty="0">
                <a:solidFill>
                  <a:srgbClr val="0B2145"/>
                </a:solidFill>
                <a:latin typeface="Century Gothic" panose="020B0502020202020204" pitchFamily="34" charset="0"/>
              </a:rPr>
              <a:t>and innovative account structures</a:t>
            </a:r>
            <a:r>
              <a:rPr lang="en-GB" sz="1400" dirty="0">
                <a:solidFill>
                  <a:srgbClr val="0B2145"/>
                </a:solidFill>
                <a:latin typeface="Century Gothic" panose="020B0502020202020204" pitchFamily="34" charset="0"/>
              </a:rPr>
              <a:t>, </a:t>
            </a:r>
            <a:br>
              <a:rPr lang="en-GB" sz="1400" dirty="0">
                <a:solidFill>
                  <a:srgbClr val="0B2145"/>
                </a:solidFill>
                <a:latin typeface="Century Gothic" panose="020B0502020202020204" pitchFamily="34" charset="0"/>
              </a:rPr>
            </a:br>
            <a:r>
              <a:rPr lang="en-GB" sz="1400" dirty="0">
                <a:solidFill>
                  <a:srgbClr val="0B2145"/>
                </a:solidFill>
                <a:latin typeface="Century Gothic" panose="020B0502020202020204" pitchFamily="34" charset="0"/>
              </a:rPr>
              <a:t>leveraging our platform. </a:t>
            </a:r>
          </a:p>
          <a:p>
            <a:pPr>
              <a:spcBef>
                <a:spcPts val="800"/>
              </a:spcBef>
            </a:pPr>
            <a:r>
              <a:rPr lang="en-GB" sz="1400" dirty="0">
                <a:solidFill>
                  <a:srgbClr val="FF0000"/>
                </a:solidFill>
                <a:latin typeface="Century Gothic" panose="020B0502020202020204" pitchFamily="34" charset="0"/>
              </a:rPr>
              <a:t> </a:t>
            </a:r>
            <a:endParaRPr lang="en-GB" sz="1600" b="1" dirty="0">
              <a:solidFill>
                <a:srgbClr val="FF0000"/>
              </a:solidFill>
              <a:latin typeface="Century Gothic" panose="020B0502020202020204" pitchFamily="34" charset="0"/>
            </a:endParaRPr>
          </a:p>
        </p:txBody>
      </p:sp>
      <p:sp>
        <p:nvSpPr>
          <p:cNvPr id="30" name="TextBox 29">
            <a:extLst>
              <a:ext uri="{FF2B5EF4-FFF2-40B4-BE49-F238E27FC236}">
                <a16:creationId xmlns:a16="http://schemas.microsoft.com/office/drawing/2014/main" id="{BB91538F-3FE5-42EB-8FEB-42949E655A53}"/>
              </a:ext>
            </a:extLst>
          </p:cNvPr>
          <p:cNvSpPr txBox="1"/>
          <p:nvPr/>
        </p:nvSpPr>
        <p:spPr>
          <a:xfrm>
            <a:off x="409589" y="439842"/>
            <a:ext cx="5381611" cy="1274195"/>
          </a:xfrm>
          <a:prstGeom prst="rect">
            <a:avLst/>
          </a:prstGeom>
          <a:noFill/>
        </p:spPr>
        <p:txBody>
          <a:bodyPr wrap="square" rtlCol="0">
            <a:spAutoFit/>
          </a:bodyPr>
          <a:lstStyle/>
          <a:p>
            <a:pPr>
              <a:lnSpc>
                <a:spcPct val="80000"/>
              </a:lnSpc>
            </a:pPr>
            <a:r>
              <a:rPr lang="en-US" sz="4800" b="1" spc="-80" dirty="0">
                <a:solidFill>
                  <a:srgbClr val="021563"/>
                </a:solidFill>
                <a:latin typeface="Century Gothic" panose="020B0502020202020204" pitchFamily="34" charset="0"/>
              </a:rPr>
              <a:t>Current market </a:t>
            </a:r>
          </a:p>
          <a:p>
            <a:pPr>
              <a:lnSpc>
                <a:spcPct val="80000"/>
              </a:lnSpc>
            </a:pPr>
            <a:r>
              <a:rPr lang="en-US" sz="4800" b="1" spc="-80" dirty="0">
                <a:solidFill>
                  <a:srgbClr val="F55200"/>
                </a:solidFill>
                <a:latin typeface="Century Gothic" panose="020B0502020202020204" pitchFamily="34" charset="0"/>
              </a:rPr>
              <a:t>dynamics</a:t>
            </a:r>
            <a:endParaRPr lang="en-GB" sz="4800" b="1" spc="-80" dirty="0">
              <a:solidFill>
                <a:srgbClr val="F55200"/>
              </a:solidFill>
              <a:latin typeface="Century Gothic" panose="020B0502020202020204" pitchFamily="34" charset="0"/>
            </a:endParaRPr>
          </a:p>
        </p:txBody>
      </p:sp>
      <p:pic>
        <p:nvPicPr>
          <p:cNvPr id="36" name="Picture 35">
            <a:extLst>
              <a:ext uri="{FF2B5EF4-FFF2-40B4-BE49-F238E27FC236}">
                <a16:creationId xmlns:a16="http://schemas.microsoft.com/office/drawing/2014/main" id="{564D4D32-1122-FA46-ADD4-F6977B708AFC}"/>
              </a:ext>
            </a:extLst>
          </p:cNvPr>
          <p:cNvPicPr>
            <a:picLocks noChangeAspect="1"/>
          </p:cNvPicPr>
          <p:nvPr/>
        </p:nvPicPr>
        <p:blipFill>
          <a:blip r:embed="rId2"/>
          <a:stretch>
            <a:fillRect/>
          </a:stretch>
        </p:blipFill>
        <p:spPr>
          <a:xfrm>
            <a:off x="0" y="3272692"/>
            <a:ext cx="12192000" cy="312615"/>
          </a:xfrm>
          <a:prstGeom prst="rect">
            <a:avLst/>
          </a:prstGeom>
        </p:spPr>
      </p:pic>
      <p:pic>
        <p:nvPicPr>
          <p:cNvPr id="40" name="Picture 39">
            <a:extLst>
              <a:ext uri="{FF2B5EF4-FFF2-40B4-BE49-F238E27FC236}">
                <a16:creationId xmlns:a16="http://schemas.microsoft.com/office/drawing/2014/main" id="{82B64D18-5E8D-5242-8236-539B09930653}"/>
              </a:ext>
            </a:extLst>
          </p:cNvPr>
          <p:cNvPicPr>
            <a:picLocks noChangeAspect="1"/>
          </p:cNvPicPr>
          <p:nvPr/>
        </p:nvPicPr>
        <p:blipFill>
          <a:blip r:embed="rId3"/>
          <a:stretch>
            <a:fillRect/>
          </a:stretch>
        </p:blipFill>
        <p:spPr>
          <a:xfrm>
            <a:off x="5900578" y="3594460"/>
            <a:ext cx="152400" cy="152400"/>
          </a:xfrm>
          <a:prstGeom prst="rect">
            <a:avLst/>
          </a:prstGeom>
        </p:spPr>
      </p:pic>
      <p:pic>
        <p:nvPicPr>
          <p:cNvPr id="42" name="Picture 41">
            <a:extLst>
              <a:ext uri="{FF2B5EF4-FFF2-40B4-BE49-F238E27FC236}">
                <a16:creationId xmlns:a16="http://schemas.microsoft.com/office/drawing/2014/main" id="{BB1664A1-5E48-E643-A614-6EF9104D47E4}"/>
              </a:ext>
            </a:extLst>
          </p:cNvPr>
          <p:cNvPicPr>
            <a:picLocks noChangeAspect="1"/>
          </p:cNvPicPr>
          <p:nvPr/>
        </p:nvPicPr>
        <p:blipFill>
          <a:blip r:embed="rId4"/>
          <a:stretch>
            <a:fillRect/>
          </a:stretch>
        </p:blipFill>
        <p:spPr>
          <a:xfrm>
            <a:off x="10227734" y="2494176"/>
            <a:ext cx="241300" cy="368300"/>
          </a:xfrm>
          <a:prstGeom prst="rect">
            <a:avLst/>
          </a:prstGeom>
        </p:spPr>
      </p:pic>
      <p:pic>
        <p:nvPicPr>
          <p:cNvPr id="43" name="Picture 42">
            <a:extLst>
              <a:ext uri="{FF2B5EF4-FFF2-40B4-BE49-F238E27FC236}">
                <a16:creationId xmlns:a16="http://schemas.microsoft.com/office/drawing/2014/main" id="{058E1D11-3C0D-054C-A921-5AA99558AC04}"/>
              </a:ext>
            </a:extLst>
          </p:cNvPr>
          <p:cNvPicPr>
            <a:picLocks noChangeAspect="1"/>
          </p:cNvPicPr>
          <p:nvPr/>
        </p:nvPicPr>
        <p:blipFill>
          <a:blip r:embed="rId5"/>
          <a:stretch>
            <a:fillRect/>
          </a:stretch>
        </p:blipFill>
        <p:spPr>
          <a:xfrm>
            <a:off x="10681300" y="1621809"/>
            <a:ext cx="228600" cy="228600"/>
          </a:xfrm>
          <a:prstGeom prst="rect">
            <a:avLst/>
          </a:prstGeom>
        </p:spPr>
      </p:pic>
    </p:spTree>
    <p:extLst>
      <p:ext uri="{BB962C8B-B14F-4D97-AF65-F5344CB8AC3E}">
        <p14:creationId xmlns:p14="http://schemas.microsoft.com/office/powerpoint/2010/main" val="215186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monitor&#10;&#10;Description automatically generated">
            <a:extLst>
              <a:ext uri="{FF2B5EF4-FFF2-40B4-BE49-F238E27FC236}">
                <a16:creationId xmlns:a16="http://schemas.microsoft.com/office/drawing/2014/main" id="{E38606F4-062E-154F-8956-F466B3EF9643}"/>
              </a:ext>
            </a:extLst>
          </p:cNvPr>
          <p:cNvPicPr>
            <a:picLocks noChangeAspect="1"/>
          </p:cNvPicPr>
          <p:nvPr/>
        </p:nvPicPr>
        <p:blipFill>
          <a:blip r:embed="rId3"/>
          <a:stretch>
            <a:fillRect/>
          </a:stretch>
        </p:blipFill>
        <p:spPr>
          <a:xfrm>
            <a:off x="10381289" y="6260250"/>
            <a:ext cx="1440001" cy="227040"/>
          </a:xfrm>
          <a:prstGeom prst="rect">
            <a:avLst/>
          </a:prstGeom>
        </p:spPr>
      </p:pic>
      <p:pic>
        <p:nvPicPr>
          <p:cNvPr id="12" name="Picture 11">
            <a:extLst>
              <a:ext uri="{FF2B5EF4-FFF2-40B4-BE49-F238E27FC236}">
                <a16:creationId xmlns:a16="http://schemas.microsoft.com/office/drawing/2014/main" id="{3FF2A1C6-699E-634C-866A-7003BB71C62C}"/>
              </a:ext>
            </a:extLst>
          </p:cNvPr>
          <p:cNvPicPr>
            <a:picLocks noChangeAspect="1"/>
          </p:cNvPicPr>
          <p:nvPr/>
        </p:nvPicPr>
        <p:blipFill rotWithShape="1">
          <a:blip r:embed="rId4">
            <a:extLst>
              <a:ext uri="{28A0092B-C50C-407E-A947-70E740481C1C}">
                <a14:useLocalDpi xmlns:a14="http://schemas.microsoft.com/office/drawing/2010/main" val="0"/>
              </a:ext>
            </a:extLst>
          </a:blip>
          <a:srcRect l="13095" r="12705" b="12851"/>
          <a:stretch/>
        </p:blipFill>
        <p:spPr>
          <a:xfrm>
            <a:off x="158496" y="1449165"/>
            <a:ext cx="5803392" cy="4057205"/>
          </a:xfrm>
          <a:prstGeom prst="rect">
            <a:avLst/>
          </a:prstGeom>
        </p:spPr>
      </p:pic>
      <p:pic>
        <p:nvPicPr>
          <p:cNvPr id="6" name="Picture 5">
            <a:extLst>
              <a:ext uri="{FF2B5EF4-FFF2-40B4-BE49-F238E27FC236}">
                <a16:creationId xmlns:a16="http://schemas.microsoft.com/office/drawing/2014/main" id="{78B2E8AD-B543-5D4F-8C4A-E1AC9B355D89}"/>
              </a:ext>
            </a:extLst>
          </p:cNvPr>
          <p:cNvPicPr>
            <a:picLocks noChangeAspect="1"/>
          </p:cNvPicPr>
          <p:nvPr/>
        </p:nvPicPr>
        <p:blipFill rotWithShape="1">
          <a:blip r:embed="rId5">
            <a:extLst>
              <a:ext uri="{28A0092B-C50C-407E-A947-70E740481C1C}">
                <a14:useLocalDpi xmlns:a14="http://schemas.microsoft.com/office/drawing/2010/main" val="0"/>
              </a:ext>
            </a:extLst>
          </a:blip>
          <a:srcRect l="15565" r="15378"/>
          <a:stretch/>
        </p:blipFill>
        <p:spPr>
          <a:xfrm>
            <a:off x="6632448" y="1454838"/>
            <a:ext cx="5401056" cy="4655457"/>
          </a:xfrm>
          <a:prstGeom prst="rect">
            <a:avLst/>
          </a:prstGeom>
        </p:spPr>
      </p:pic>
      <p:sp>
        <p:nvSpPr>
          <p:cNvPr id="7" name="Freeform: Shape 92">
            <a:extLst>
              <a:ext uri="{FF2B5EF4-FFF2-40B4-BE49-F238E27FC236}">
                <a16:creationId xmlns:a16="http://schemas.microsoft.com/office/drawing/2014/main" id="{C1628E29-4884-5B4D-BA74-76DE9D1F1273}"/>
              </a:ext>
            </a:extLst>
          </p:cNvPr>
          <p:cNvSpPr/>
          <p:nvPr/>
        </p:nvSpPr>
        <p:spPr>
          <a:xfrm>
            <a:off x="4972" y="1200371"/>
            <a:ext cx="12195312" cy="5021265"/>
          </a:xfrm>
          <a:custGeom>
            <a:avLst/>
            <a:gdLst>
              <a:gd name="connsiteX0" fmla="*/ 6142382 w 6142382"/>
              <a:gd name="connsiteY0" fmla="*/ 0 h 4840356"/>
              <a:gd name="connsiteX1" fmla="*/ 6142382 w 6142382"/>
              <a:gd name="connsiteY1" fmla="*/ 4333461 h 4840356"/>
              <a:gd name="connsiteX2" fmla="*/ 5570882 w 6142382"/>
              <a:gd name="connsiteY2" fmla="*/ 4840356 h 4840356"/>
              <a:gd name="connsiteX3" fmla="*/ 0 w 6142382"/>
              <a:gd name="connsiteY3" fmla="*/ 4840356 h 4840356"/>
              <a:gd name="connsiteX0" fmla="*/ 6142382 w 6142382"/>
              <a:gd name="connsiteY0" fmla="*/ 0 h 4840356"/>
              <a:gd name="connsiteX1" fmla="*/ 6142382 w 6142382"/>
              <a:gd name="connsiteY1" fmla="*/ 4333461 h 4840356"/>
              <a:gd name="connsiteX2" fmla="*/ 5570882 w 6142382"/>
              <a:gd name="connsiteY2" fmla="*/ 4840356 h 4840356"/>
              <a:gd name="connsiteX3" fmla="*/ 0 w 6142382"/>
              <a:gd name="connsiteY3" fmla="*/ 4840356 h 4840356"/>
              <a:gd name="connsiteX0" fmla="*/ 6142382 w 6142382"/>
              <a:gd name="connsiteY0" fmla="*/ 0 h 4840430"/>
              <a:gd name="connsiteX1" fmla="*/ 6142382 w 6142382"/>
              <a:gd name="connsiteY1" fmla="*/ 4333461 h 4840430"/>
              <a:gd name="connsiteX2" fmla="*/ 5570882 w 6142382"/>
              <a:gd name="connsiteY2" fmla="*/ 4840356 h 4840430"/>
              <a:gd name="connsiteX3" fmla="*/ 0 w 6142382"/>
              <a:gd name="connsiteY3" fmla="*/ 4840356 h 4840430"/>
              <a:gd name="connsiteX0" fmla="*/ 6142382 w 6152321"/>
              <a:gd name="connsiteY0" fmla="*/ 0 h 4840430"/>
              <a:gd name="connsiteX1" fmla="*/ 6152321 w 6152321"/>
              <a:gd name="connsiteY1" fmla="*/ 9939 h 4840430"/>
              <a:gd name="connsiteX2" fmla="*/ 6142382 w 6152321"/>
              <a:gd name="connsiteY2" fmla="*/ 4333461 h 4840430"/>
              <a:gd name="connsiteX3" fmla="*/ 5570882 w 6152321"/>
              <a:gd name="connsiteY3" fmla="*/ 4840356 h 4840430"/>
              <a:gd name="connsiteX4" fmla="*/ 0 w 6152321"/>
              <a:gd name="connsiteY4" fmla="*/ 4840356 h 4840430"/>
              <a:gd name="connsiteX0" fmla="*/ 6142382 w 6157291"/>
              <a:gd name="connsiteY0" fmla="*/ 0 h 4840430"/>
              <a:gd name="connsiteX1" fmla="*/ 6152321 w 6157291"/>
              <a:gd name="connsiteY1" fmla="*/ 9939 h 4840430"/>
              <a:gd name="connsiteX2" fmla="*/ 6157291 w 6157291"/>
              <a:gd name="connsiteY2" fmla="*/ 9939 h 4840430"/>
              <a:gd name="connsiteX3" fmla="*/ 6142382 w 6157291"/>
              <a:gd name="connsiteY3" fmla="*/ 4333461 h 4840430"/>
              <a:gd name="connsiteX4" fmla="*/ 5570882 w 6157291"/>
              <a:gd name="connsiteY4" fmla="*/ 4840356 h 4840430"/>
              <a:gd name="connsiteX5" fmla="*/ 0 w 6157291"/>
              <a:gd name="connsiteY5" fmla="*/ 4840356 h 4840430"/>
              <a:gd name="connsiteX0" fmla="*/ 6142382 w 7434470"/>
              <a:gd name="connsiteY0" fmla="*/ 84483 h 4924913"/>
              <a:gd name="connsiteX1" fmla="*/ 6152321 w 7434470"/>
              <a:gd name="connsiteY1" fmla="*/ 94422 h 4924913"/>
              <a:gd name="connsiteX2" fmla="*/ 7434470 w 7434470"/>
              <a:gd name="connsiteY2" fmla="*/ 0 h 4924913"/>
              <a:gd name="connsiteX3" fmla="*/ 6142382 w 7434470"/>
              <a:gd name="connsiteY3" fmla="*/ 4417944 h 4924913"/>
              <a:gd name="connsiteX4" fmla="*/ 5570882 w 7434470"/>
              <a:gd name="connsiteY4" fmla="*/ 4924839 h 4924913"/>
              <a:gd name="connsiteX5" fmla="*/ 0 w 7434470"/>
              <a:gd name="connsiteY5" fmla="*/ 4924839 h 4924913"/>
              <a:gd name="connsiteX0" fmla="*/ 6142382 w 10406269"/>
              <a:gd name="connsiteY0" fmla="*/ 104361 h 4944791"/>
              <a:gd name="connsiteX1" fmla="*/ 10406269 w 10406269"/>
              <a:gd name="connsiteY1" fmla="*/ 0 h 4944791"/>
              <a:gd name="connsiteX2" fmla="*/ 7434470 w 10406269"/>
              <a:gd name="connsiteY2" fmla="*/ 19878 h 4944791"/>
              <a:gd name="connsiteX3" fmla="*/ 6142382 w 10406269"/>
              <a:gd name="connsiteY3" fmla="*/ 4437822 h 4944791"/>
              <a:gd name="connsiteX4" fmla="*/ 5570882 w 10406269"/>
              <a:gd name="connsiteY4" fmla="*/ 4944717 h 4944791"/>
              <a:gd name="connsiteX5" fmla="*/ 0 w 10406269"/>
              <a:gd name="connsiteY5" fmla="*/ 4944717 h 4944791"/>
              <a:gd name="connsiteX0" fmla="*/ 12165495 w 12165495"/>
              <a:gd name="connsiteY0" fmla="*/ 29818 h 4944791"/>
              <a:gd name="connsiteX1" fmla="*/ 10406269 w 12165495"/>
              <a:gd name="connsiteY1" fmla="*/ 0 h 4944791"/>
              <a:gd name="connsiteX2" fmla="*/ 7434470 w 12165495"/>
              <a:gd name="connsiteY2" fmla="*/ 19878 h 4944791"/>
              <a:gd name="connsiteX3" fmla="*/ 6142382 w 12165495"/>
              <a:gd name="connsiteY3" fmla="*/ 4437822 h 4944791"/>
              <a:gd name="connsiteX4" fmla="*/ 5570882 w 12165495"/>
              <a:gd name="connsiteY4" fmla="*/ 4944717 h 4944791"/>
              <a:gd name="connsiteX5" fmla="*/ 0 w 12165495"/>
              <a:gd name="connsiteY5" fmla="*/ 4944717 h 4944791"/>
              <a:gd name="connsiteX0" fmla="*/ 12165495 w 12165495"/>
              <a:gd name="connsiteY0" fmla="*/ 29818 h 4944791"/>
              <a:gd name="connsiteX1" fmla="*/ 10406269 w 12165495"/>
              <a:gd name="connsiteY1" fmla="*/ 0 h 4944791"/>
              <a:gd name="connsiteX2" fmla="*/ 6152322 w 12165495"/>
              <a:gd name="connsiteY2" fmla="*/ 188843 h 4944791"/>
              <a:gd name="connsiteX3" fmla="*/ 6142382 w 12165495"/>
              <a:gd name="connsiteY3" fmla="*/ 4437822 h 4944791"/>
              <a:gd name="connsiteX4" fmla="*/ 5570882 w 12165495"/>
              <a:gd name="connsiteY4" fmla="*/ 4944717 h 4944791"/>
              <a:gd name="connsiteX5" fmla="*/ 0 w 12165495"/>
              <a:gd name="connsiteY5" fmla="*/ 4944717 h 4944791"/>
              <a:gd name="connsiteX0" fmla="*/ 12165495 w 12165495"/>
              <a:gd name="connsiteY0" fmla="*/ 104362 h 5019335"/>
              <a:gd name="connsiteX1" fmla="*/ 6629400 w 12165495"/>
              <a:gd name="connsiteY1" fmla="*/ 0 h 5019335"/>
              <a:gd name="connsiteX2" fmla="*/ 6152322 w 12165495"/>
              <a:gd name="connsiteY2" fmla="*/ 263387 h 5019335"/>
              <a:gd name="connsiteX3" fmla="*/ 6142382 w 12165495"/>
              <a:gd name="connsiteY3" fmla="*/ 4512366 h 5019335"/>
              <a:gd name="connsiteX4" fmla="*/ 5570882 w 12165495"/>
              <a:gd name="connsiteY4" fmla="*/ 5019261 h 5019335"/>
              <a:gd name="connsiteX5" fmla="*/ 0 w 12165495"/>
              <a:gd name="connsiteY5" fmla="*/ 5019261 h 5019335"/>
              <a:gd name="connsiteX0" fmla="*/ 12165495 w 12165495"/>
              <a:gd name="connsiteY0" fmla="*/ 144118 h 5059091"/>
              <a:gd name="connsiteX1" fmla="*/ 6435587 w 12165495"/>
              <a:gd name="connsiteY1" fmla="*/ 0 h 5059091"/>
              <a:gd name="connsiteX2" fmla="*/ 6152322 w 12165495"/>
              <a:gd name="connsiteY2" fmla="*/ 303143 h 5059091"/>
              <a:gd name="connsiteX3" fmla="*/ 6142382 w 12165495"/>
              <a:gd name="connsiteY3" fmla="*/ 4552122 h 5059091"/>
              <a:gd name="connsiteX4" fmla="*/ 5570882 w 12165495"/>
              <a:gd name="connsiteY4" fmla="*/ 5059017 h 5059091"/>
              <a:gd name="connsiteX5" fmla="*/ 0 w 12165495"/>
              <a:gd name="connsiteY5" fmla="*/ 5059017 h 5059091"/>
              <a:gd name="connsiteX0" fmla="*/ 12165495 w 12165495"/>
              <a:gd name="connsiteY0" fmla="*/ 144118 h 5059091"/>
              <a:gd name="connsiteX1" fmla="*/ 6435587 w 12165495"/>
              <a:gd name="connsiteY1" fmla="*/ 0 h 5059091"/>
              <a:gd name="connsiteX2" fmla="*/ 6142383 w 12165495"/>
              <a:gd name="connsiteY2" fmla="*/ 382656 h 5059091"/>
              <a:gd name="connsiteX3" fmla="*/ 6142382 w 12165495"/>
              <a:gd name="connsiteY3" fmla="*/ 4552122 h 5059091"/>
              <a:gd name="connsiteX4" fmla="*/ 5570882 w 12165495"/>
              <a:gd name="connsiteY4" fmla="*/ 5059017 h 5059091"/>
              <a:gd name="connsiteX5" fmla="*/ 0 w 12165495"/>
              <a:gd name="connsiteY5" fmla="*/ 5059017 h 5059091"/>
              <a:gd name="connsiteX0" fmla="*/ 12165495 w 12165495"/>
              <a:gd name="connsiteY0" fmla="*/ 144118 h 5059091"/>
              <a:gd name="connsiteX1" fmla="*/ 6435587 w 12165495"/>
              <a:gd name="connsiteY1" fmla="*/ 0 h 5059091"/>
              <a:gd name="connsiteX2" fmla="*/ 6142383 w 12165495"/>
              <a:gd name="connsiteY2" fmla="*/ 382656 h 5059091"/>
              <a:gd name="connsiteX3" fmla="*/ 6142382 w 12165495"/>
              <a:gd name="connsiteY3" fmla="*/ 4552122 h 5059091"/>
              <a:gd name="connsiteX4" fmla="*/ 5570882 w 12165495"/>
              <a:gd name="connsiteY4" fmla="*/ 5059017 h 5059091"/>
              <a:gd name="connsiteX5" fmla="*/ 0 w 12165495"/>
              <a:gd name="connsiteY5" fmla="*/ 5059017 h 5059091"/>
              <a:gd name="connsiteX0" fmla="*/ 12165495 w 12165495"/>
              <a:gd name="connsiteY0" fmla="*/ 64870 h 4979843"/>
              <a:gd name="connsiteX1" fmla="*/ 6676379 w 12165495"/>
              <a:gd name="connsiteY1" fmla="*/ 0 h 4979843"/>
              <a:gd name="connsiteX2" fmla="*/ 6142383 w 12165495"/>
              <a:gd name="connsiteY2" fmla="*/ 303408 h 4979843"/>
              <a:gd name="connsiteX3" fmla="*/ 6142382 w 12165495"/>
              <a:gd name="connsiteY3" fmla="*/ 4472874 h 4979843"/>
              <a:gd name="connsiteX4" fmla="*/ 5570882 w 12165495"/>
              <a:gd name="connsiteY4" fmla="*/ 4979769 h 4979843"/>
              <a:gd name="connsiteX5" fmla="*/ 0 w 12165495"/>
              <a:gd name="connsiteY5" fmla="*/ 4979769 h 4979843"/>
              <a:gd name="connsiteX0" fmla="*/ 12165495 w 12165495"/>
              <a:gd name="connsiteY0" fmla="*/ 68416 h 4983389"/>
              <a:gd name="connsiteX1" fmla="*/ 6676379 w 12165495"/>
              <a:gd name="connsiteY1" fmla="*/ 3546 h 4983389"/>
              <a:gd name="connsiteX2" fmla="*/ 6142383 w 12165495"/>
              <a:gd name="connsiteY2" fmla="*/ 306954 h 4983389"/>
              <a:gd name="connsiteX3" fmla="*/ 6142382 w 12165495"/>
              <a:gd name="connsiteY3" fmla="*/ 4476420 h 4983389"/>
              <a:gd name="connsiteX4" fmla="*/ 5570882 w 12165495"/>
              <a:gd name="connsiteY4" fmla="*/ 4983315 h 4983389"/>
              <a:gd name="connsiteX5" fmla="*/ 0 w 12165495"/>
              <a:gd name="connsiteY5" fmla="*/ 4983315 h 4983389"/>
              <a:gd name="connsiteX0" fmla="*/ 12165495 w 12165495"/>
              <a:gd name="connsiteY0" fmla="*/ 66988 h 4981961"/>
              <a:gd name="connsiteX1" fmla="*/ 6676379 w 12165495"/>
              <a:gd name="connsiteY1" fmla="*/ 2118 h 4981961"/>
              <a:gd name="connsiteX2" fmla="*/ 6142383 w 12165495"/>
              <a:gd name="connsiteY2" fmla="*/ 396966 h 4981961"/>
              <a:gd name="connsiteX3" fmla="*/ 6142382 w 12165495"/>
              <a:gd name="connsiteY3" fmla="*/ 4474992 h 4981961"/>
              <a:gd name="connsiteX4" fmla="*/ 5570882 w 12165495"/>
              <a:gd name="connsiteY4" fmla="*/ 4981887 h 4981961"/>
              <a:gd name="connsiteX5" fmla="*/ 0 w 12165495"/>
              <a:gd name="connsiteY5" fmla="*/ 4981887 h 4981961"/>
              <a:gd name="connsiteX0" fmla="*/ 12165495 w 12165495"/>
              <a:gd name="connsiteY0" fmla="*/ 106291 h 5021264"/>
              <a:gd name="connsiteX1" fmla="*/ 6648947 w 12165495"/>
              <a:gd name="connsiteY1" fmla="*/ 1797 h 5021264"/>
              <a:gd name="connsiteX2" fmla="*/ 6142383 w 12165495"/>
              <a:gd name="connsiteY2" fmla="*/ 436269 h 5021264"/>
              <a:gd name="connsiteX3" fmla="*/ 6142382 w 12165495"/>
              <a:gd name="connsiteY3" fmla="*/ 4514295 h 5021264"/>
              <a:gd name="connsiteX4" fmla="*/ 5570882 w 12165495"/>
              <a:gd name="connsiteY4" fmla="*/ 5021190 h 5021264"/>
              <a:gd name="connsiteX5" fmla="*/ 0 w 12165495"/>
              <a:gd name="connsiteY5" fmla="*/ 5021190 h 5021264"/>
              <a:gd name="connsiteX0" fmla="*/ 12185373 w 12185373"/>
              <a:gd name="connsiteY0" fmla="*/ 0 h 5098847"/>
              <a:gd name="connsiteX1" fmla="*/ 6648947 w 12185373"/>
              <a:gd name="connsiteY1" fmla="*/ 79380 h 5098847"/>
              <a:gd name="connsiteX2" fmla="*/ 6142383 w 12185373"/>
              <a:gd name="connsiteY2" fmla="*/ 513852 h 5098847"/>
              <a:gd name="connsiteX3" fmla="*/ 6142382 w 12185373"/>
              <a:gd name="connsiteY3" fmla="*/ 4591878 h 5098847"/>
              <a:gd name="connsiteX4" fmla="*/ 5570882 w 12185373"/>
              <a:gd name="connsiteY4" fmla="*/ 5098773 h 5098847"/>
              <a:gd name="connsiteX5" fmla="*/ 0 w 12185373"/>
              <a:gd name="connsiteY5" fmla="*/ 5098773 h 5098847"/>
              <a:gd name="connsiteX0" fmla="*/ 12185373 w 12185373"/>
              <a:gd name="connsiteY0" fmla="*/ 0 h 5049151"/>
              <a:gd name="connsiteX1" fmla="*/ 6648947 w 12185373"/>
              <a:gd name="connsiteY1" fmla="*/ 29684 h 5049151"/>
              <a:gd name="connsiteX2" fmla="*/ 6142383 w 12185373"/>
              <a:gd name="connsiteY2" fmla="*/ 464156 h 5049151"/>
              <a:gd name="connsiteX3" fmla="*/ 6142382 w 12185373"/>
              <a:gd name="connsiteY3" fmla="*/ 4542182 h 5049151"/>
              <a:gd name="connsiteX4" fmla="*/ 5570882 w 12185373"/>
              <a:gd name="connsiteY4" fmla="*/ 5049077 h 5049151"/>
              <a:gd name="connsiteX5" fmla="*/ 0 w 12185373"/>
              <a:gd name="connsiteY5" fmla="*/ 5049077 h 5049151"/>
              <a:gd name="connsiteX0" fmla="*/ 12185373 w 12185373"/>
              <a:gd name="connsiteY0" fmla="*/ 21810 h 5021265"/>
              <a:gd name="connsiteX1" fmla="*/ 6648947 w 12185373"/>
              <a:gd name="connsiteY1" fmla="*/ 1798 h 5021265"/>
              <a:gd name="connsiteX2" fmla="*/ 6142383 w 12185373"/>
              <a:gd name="connsiteY2" fmla="*/ 436270 h 5021265"/>
              <a:gd name="connsiteX3" fmla="*/ 6142382 w 12185373"/>
              <a:gd name="connsiteY3" fmla="*/ 4514296 h 5021265"/>
              <a:gd name="connsiteX4" fmla="*/ 5570882 w 12185373"/>
              <a:gd name="connsiteY4" fmla="*/ 5021191 h 5021265"/>
              <a:gd name="connsiteX5" fmla="*/ 0 w 12185373"/>
              <a:gd name="connsiteY5" fmla="*/ 5021191 h 5021265"/>
              <a:gd name="connsiteX0" fmla="*/ 12195312 w 12195312"/>
              <a:gd name="connsiteY0" fmla="*/ 1932 h 5021265"/>
              <a:gd name="connsiteX1" fmla="*/ 6648947 w 12195312"/>
              <a:gd name="connsiteY1" fmla="*/ 1798 h 5021265"/>
              <a:gd name="connsiteX2" fmla="*/ 6142383 w 12195312"/>
              <a:gd name="connsiteY2" fmla="*/ 436270 h 5021265"/>
              <a:gd name="connsiteX3" fmla="*/ 6142382 w 12195312"/>
              <a:gd name="connsiteY3" fmla="*/ 4514296 h 5021265"/>
              <a:gd name="connsiteX4" fmla="*/ 5570882 w 12195312"/>
              <a:gd name="connsiteY4" fmla="*/ 5021191 h 5021265"/>
              <a:gd name="connsiteX5" fmla="*/ 0 w 12195312"/>
              <a:gd name="connsiteY5" fmla="*/ 5021191 h 502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5312" h="5021265">
                <a:moveTo>
                  <a:pt x="12195312" y="1932"/>
                </a:moveTo>
                <a:lnTo>
                  <a:pt x="6648947" y="1798"/>
                </a:lnTo>
                <a:cubicBezTo>
                  <a:pt x="6328708" y="-23050"/>
                  <a:pt x="6139534" y="214230"/>
                  <a:pt x="6142383" y="436270"/>
                </a:cubicBezTo>
                <a:cubicBezTo>
                  <a:pt x="6137413" y="1877444"/>
                  <a:pt x="6147352" y="3073122"/>
                  <a:pt x="6142382" y="4514296"/>
                </a:cubicBezTo>
                <a:cubicBezTo>
                  <a:pt x="6140726" y="4782652"/>
                  <a:pt x="5925377" y="5026161"/>
                  <a:pt x="5570882" y="5021191"/>
                </a:cubicBezTo>
                <a:lnTo>
                  <a:pt x="0" y="5021191"/>
                </a:lnTo>
              </a:path>
            </a:pathLst>
          </a:custGeom>
          <a:ln w="19050" cap="rnd">
            <a:solidFill>
              <a:srgbClr val="6B9ADE"/>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8" name="Straight Connector 7">
            <a:extLst>
              <a:ext uri="{FF2B5EF4-FFF2-40B4-BE49-F238E27FC236}">
                <a16:creationId xmlns:a16="http://schemas.microsoft.com/office/drawing/2014/main" id="{188656BA-CADF-224D-913A-F06E286E0A5A}"/>
              </a:ext>
            </a:extLst>
          </p:cNvPr>
          <p:cNvCxnSpPr>
            <a:cxnSpLocks/>
          </p:cNvCxnSpPr>
          <p:nvPr/>
        </p:nvCxnSpPr>
        <p:spPr>
          <a:xfrm>
            <a:off x="6142068" y="2529190"/>
            <a:ext cx="0" cy="1685940"/>
          </a:xfrm>
          <a:prstGeom prst="line">
            <a:avLst/>
          </a:prstGeom>
          <a:ln w="25400" cap="rnd">
            <a:solidFill>
              <a:srgbClr val="3049D0"/>
            </a:solidFill>
            <a:roun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354EC52-652C-5945-A267-A654E5972067}"/>
              </a:ext>
            </a:extLst>
          </p:cNvPr>
          <p:cNvSpPr/>
          <p:nvPr/>
        </p:nvSpPr>
        <p:spPr>
          <a:xfrm>
            <a:off x="414758" y="435541"/>
            <a:ext cx="9104524" cy="929485"/>
          </a:xfrm>
          <a:prstGeom prst="rect">
            <a:avLst/>
          </a:prstGeom>
        </p:spPr>
        <p:txBody>
          <a:bodyPr wrap="square">
            <a:spAutoFit/>
          </a:bodyPr>
          <a:lstStyle/>
          <a:p>
            <a:pPr>
              <a:lnSpc>
                <a:spcPct val="80000"/>
              </a:lnSpc>
            </a:pPr>
            <a:r>
              <a:rPr lang="en-GB" sz="3400" b="1" dirty="0" err="1">
                <a:solidFill>
                  <a:srgbClr val="021563"/>
                </a:solidFill>
                <a:latin typeface="Century Gothic" panose="020B0502020202020204" pitchFamily="34" charset="0"/>
                <a:cs typeface="Arial" panose="020B0604020202020204" pitchFamily="34" charset="0"/>
              </a:rPr>
              <a:t>ClearBank’s</a:t>
            </a:r>
            <a:r>
              <a:rPr lang="en-GB" sz="3400" b="1" dirty="0">
                <a:solidFill>
                  <a:srgbClr val="021563"/>
                </a:solidFill>
                <a:latin typeface="Century Gothic" panose="020B0502020202020204" pitchFamily="34" charset="0"/>
                <a:cs typeface="Arial" panose="020B0604020202020204" pitchFamily="34" charset="0"/>
              </a:rPr>
              <a:t> value proposition provides </a:t>
            </a:r>
            <a:r>
              <a:rPr lang="en-GB" sz="3400" b="1" dirty="0">
                <a:solidFill>
                  <a:srgbClr val="F55200"/>
                </a:solidFill>
                <a:latin typeface="Century Gothic" panose="020B0502020202020204" pitchFamily="34" charset="0"/>
                <a:cs typeface="Arial" panose="020B0604020202020204" pitchFamily="34" charset="0"/>
              </a:rPr>
              <a:t>real time processing</a:t>
            </a:r>
            <a:endParaRPr lang="en-GB" sz="3400" dirty="0">
              <a:solidFill>
                <a:srgbClr val="F55200"/>
              </a:solidFill>
              <a:latin typeface="Century Gothic" panose="020B0502020202020204" pitchFamily="34" charset="0"/>
            </a:endParaRPr>
          </a:p>
        </p:txBody>
      </p:sp>
    </p:spTree>
    <p:extLst>
      <p:ext uri="{BB962C8B-B14F-4D97-AF65-F5344CB8AC3E}">
        <p14:creationId xmlns:p14="http://schemas.microsoft.com/office/powerpoint/2010/main" val="3089490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monitor&#10;&#10;Description automatically generated">
            <a:extLst>
              <a:ext uri="{FF2B5EF4-FFF2-40B4-BE49-F238E27FC236}">
                <a16:creationId xmlns:a16="http://schemas.microsoft.com/office/drawing/2014/main" id="{E38606F4-062E-154F-8956-F466B3EF9643}"/>
              </a:ext>
            </a:extLst>
          </p:cNvPr>
          <p:cNvPicPr>
            <a:picLocks noChangeAspect="1"/>
          </p:cNvPicPr>
          <p:nvPr/>
        </p:nvPicPr>
        <p:blipFill>
          <a:blip r:embed="rId3"/>
          <a:stretch>
            <a:fillRect/>
          </a:stretch>
        </p:blipFill>
        <p:spPr>
          <a:xfrm>
            <a:off x="10381289" y="6260250"/>
            <a:ext cx="1440001" cy="227040"/>
          </a:xfrm>
          <a:prstGeom prst="rect">
            <a:avLst/>
          </a:prstGeom>
        </p:spPr>
      </p:pic>
      <p:sp>
        <p:nvSpPr>
          <p:cNvPr id="9" name="Content Placeholder 3">
            <a:extLst>
              <a:ext uri="{FF2B5EF4-FFF2-40B4-BE49-F238E27FC236}">
                <a16:creationId xmlns:a16="http://schemas.microsoft.com/office/drawing/2014/main" id="{9FF9D352-186C-CA48-AC3F-04FD4EAD532D}"/>
              </a:ext>
            </a:extLst>
          </p:cNvPr>
          <p:cNvSpPr txBox="1">
            <a:spLocks/>
          </p:cNvSpPr>
          <p:nvPr/>
        </p:nvSpPr>
        <p:spPr>
          <a:xfrm>
            <a:off x="3135261" y="2815990"/>
            <a:ext cx="2660857" cy="3181640"/>
          </a:xfrm>
          <a:prstGeom prst="rect">
            <a:avLst/>
          </a:prstGeom>
        </p:spPr>
        <p:txBody>
          <a:bodyPr vert="horz" wrap="square"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5184DC"/>
              </a:buClr>
              <a:buNone/>
            </a:pPr>
            <a:r>
              <a:rPr lang="en-US" sz="2400" dirty="0">
                <a:solidFill>
                  <a:srgbClr val="F55301"/>
                </a:solidFill>
                <a:latin typeface="Century Gothic" panose="020B0502020202020204" pitchFamily="34" charset="0"/>
                <a:cs typeface="Arial" panose="020B0604020202020204" pitchFamily="34" charset="0"/>
              </a:rPr>
              <a:t>02</a:t>
            </a:r>
          </a:p>
          <a:p>
            <a:pPr marL="0" indent="0">
              <a:buClr>
                <a:srgbClr val="5184DC"/>
              </a:buClr>
              <a:buFont typeface="Arial" panose="020B0604020202020204" pitchFamily="34" charset="0"/>
              <a:buNone/>
            </a:pPr>
            <a:r>
              <a:rPr lang="en-US" sz="2400" b="1" dirty="0">
                <a:solidFill>
                  <a:srgbClr val="021563"/>
                </a:solidFill>
                <a:latin typeface="Century Gothic" panose="020B0502020202020204" pitchFamily="34" charset="0"/>
                <a:cs typeface="Arial" panose="020B0604020202020204" pitchFamily="34" charset="0"/>
              </a:rPr>
              <a:t>Declaration</a:t>
            </a:r>
          </a:p>
          <a:p>
            <a:pPr marL="0" indent="0">
              <a:lnSpc>
                <a:spcPct val="120000"/>
              </a:lnSpc>
              <a:buClr>
                <a:srgbClr val="5184DC"/>
              </a:buClr>
              <a:buNone/>
            </a:pPr>
            <a:r>
              <a:rPr lang="en-US" sz="1600" dirty="0">
                <a:solidFill>
                  <a:srgbClr val="454A6B"/>
                </a:solidFill>
                <a:latin typeface="Century Gothic" panose="020B0502020202020204" pitchFamily="34" charset="0"/>
                <a:cs typeface="Arial" panose="020B0604020202020204" pitchFamily="34" charset="0"/>
              </a:rPr>
              <a:t>Lean training sessions and reading materials provided.</a:t>
            </a:r>
          </a:p>
          <a:p>
            <a:pPr marL="0" indent="0">
              <a:lnSpc>
                <a:spcPct val="120000"/>
              </a:lnSpc>
              <a:buClr>
                <a:srgbClr val="5184DC"/>
              </a:buClr>
              <a:buNone/>
            </a:pPr>
            <a:r>
              <a:rPr lang="en-US" sz="1600" dirty="0">
                <a:solidFill>
                  <a:srgbClr val="454A6B"/>
                </a:solidFill>
                <a:latin typeface="Century Gothic" panose="020B0502020202020204" pitchFamily="34" charset="0"/>
                <a:cs typeface="Arial" panose="020B0604020202020204" pitchFamily="34" charset="0"/>
              </a:rPr>
              <a:t>New QA Champions must “sign” the QA Charter to accept their new responsibilities.</a:t>
            </a:r>
            <a:endParaRPr lang="en-US" sz="1600" b="1" dirty="0">
              <a:solidFill>
                <a:srgbClr val="021563"/>
              </a:solidFill>
              <a:latin typeface="Century Gothic" panose="020B0502020202020204" pitchFamily="34" charset="0"/>
              <a:cs typeface="Arial" panose="020B0604020202020204" pitchFamily="34" charset="0"/>
            </a:endParaRPr>
          </a:p>
        </p:txBody>
      </p:sp>
      <p:sp>
        <p:nvSpPr>
          <p:cNvPr id="14" name="Content Placeholder 3">
            <a:extLst>
              <a:ext uri="{FF2B5EF4-FFF2-40B4-BE49-F238E27FC236}">
                <a16:creationId xmlns:a16="http://schemas.microsoft.com/office/drawing/2014/main" id="{F6FCC80C-35BD-9841-8CB6-D2ED386D3571}"/>
              </a:ext>
            </a:extLst>
          </p:cNvPr>
          <p:cNvSpPr txBox="1">
            <a:spLocks/>
          </p:cNvSpPr>
          <p:nvPr/>
        </p:nvSpPr>
        <p:spPr>
          <a:xfrm>
            <a:off x="603493" y="2779057"/>
            <a:ext cx="2381828" cy="1871666"/>
          </a:xfrm>
          <a:prstGeom prst="rect">
            <a:avLst/>
          </a:prstGeom>
        </p:spPr>
        <p:txBody>
          <a:bodyPr vert="horz" wrap="square"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5184DC"/>
              </a:buClr>
              <a:buNone/>
            </a:pPr>
            <a:r>
              <a:rPr lang="en-US" sz="2400" dirty="0">
                <a:solidFill>
                  <a:srgbClr val="F55301"/>
                </a:solidFill>
                <a:latin typeface="Century Gothic" panose="020B0502020202020204" pitchFamily="34" charset="0"/>
                <a:cs typeface="Arial" panose="020B0604020202020204" pitchFamily="34" charset="0"/>
              </a:rPr>
              <a:t>01</a:t>
            </a:r>
          </a:p>
          <a:p>
            <a:pPr marL="0" indent="0">
              <a:buClr>
                <a:srgbClr val="5184DC"/>
              </a:buClr>
              <a:buFont typeface="Arial" panose="020B0604020202020204" pitchFamily="34" charset="0"/>
              <a:buNone/>
            </a:pPr>
            <a:r>
              <a:rPr lang="en-US" sz="2400" b="1" dirty="0">
                <a:solidFill>
                  <a:srgbClr val="021563"/>
                </a:solidFill>
                <a:latin typeface="Century Gothic" panose="020B0502020202020204" pitchFamily="34" charset="0"/>
                <a:cs typeface="Arial" panose="020B0604020202020204" pitchFamily="34" charset="0"/>
              </a:rPr>
              <a:t>QA Champs</a:t>
            </a:r>
          </a:p>
          <a:p>
            <a:pPr marL="0" indent="0">
              <a:lnSpc>
                <a:spcPct val="120000"/>
              </a:lnSpc>
              <a:buClr>
                <a:srgbClr val="5184DC"/>
              </a:buClr>
              <a:buNone/>
            </a:pPr>
            <a:r>
              <a:rPr lang="en-GB" sz="1600" dirty="0">
                <a:solidFill>
                  <a:srgbClr val="454A6B"/>
                </a:solidFill>
                <a:latin typeface="Century Gothic" panose="020B0502020202020204" pitchFamily="34" charset="0"/>
                <a:cs typeface="Arial" panose="020B0604020202020204" pitchFamily="34" charset="0"/>
              </a:rPr>
              <a:t>QA Champions identified in each team/hive. </a:t>
            </a:r>
          </a:p>
        </p:txBody>
      </p:sp>
      <p:sp>
        <p:nvSpPr>
          <p:cNvPr id="18" name="Content Placeholder 3">
            <a:extLst>
              <a:ext uri="{FF2B5EF4-FFF2-40B4-BE49-F238E27FC236}">
                <a16:creationId xmlns:a16="http://schemas.microsoft.com/office/drawing/2014/main" id="{5A3CF693-00E7-CC45-A7AF-A202CB9CA992}"/>
              </a:ext>
            </a:extLst>
          </p:cNvPr>
          <p:cNvSpPr txBox="1">
            <a:spLocks/>
          </p:cNvSpPr>
          <p:nvPr/>
        </p:nvSpPr>
        <p:spPr>
          <a:xfrm>
            <a:off x="5946058" y="2779057"/>
            <a:ext cx="2733368" cy="2167003"/>
          </a:xfrm>
          <a:prstGeom prst="rect">
            <a:avLst/>
          </a:prstGeom>
        </p:spPr>
        <p:txBody>
          <a:bodyPr vert="horz" wrap="square"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5184DC"/>
              </a:buClr>
              <a:buNone/>
            </a:pPr>
            <a:r>
              <a:rPr lang="en-US" sz="2400" dirty="0">
                <a:solidFill>
                  <a:srgbClr val="F55301"/>
                </a:solidFill>
                <a:latin typeface="Century Gothic" panose="020B0502020202020204" pitchFamily="34" charset="0"/>
                <a:cs typeface="Arial" panose="020B0604020202020204" pitchFamily="34" charset="0"/>
              </a:rPr>
              <a:t>03</a:t>
            </a:r>
          </a:p>
          <a:p>
            <a:pPr marL="0" indent="0">
              <a:buClr>
                <a:srgbClr val="5184DC"/>
              </a:buClr>
              <a:buFont typeface="Arial" panose="020B0604020202020204" pitchFamily="34" charset="0"/>
              <a:buNone/>
            </a:pPr>
            <a:r>
              <a:rPr lang="en-US" sz="2400" b="1" dirty="0">
                <a:solidFill>
                  <a:srgbClr val="021563"/>
                </a:solidFill>
                <a:latin typeface="Century Gothic" panose="020B0502020202020204" pitchFamily="34" charset="0"/>
                <a:cs typeface="Arial" panose="020B0604020202020204" pitchFamily="34" charset="0"/>
              </a:rPr>
              <a:t>PR reviews</a:t>
            </a:r>
          </a:p>
          <a:p>
            <a:pPr marL="0" indent="0">
              <a:lnSpc>
                <a:spcPct val="120000"/>
              </a:lnSpc>
              <a:buClr>
                <a:srgbClr val="5184DC"/>
              </a:buClr>
              <a:buNone/>
            </a:pPr>
            <a:r>
              <a:rPr lang="en-US" sz="1600" dirty="0">
                <a:solidFill>
                  <a:srgbClr val="454A6B"/>
                </a:solidFill>
                <a:latin typeface="Century Gothic" panose="020B0502020202020204" pitchFamily="34" charset="0"/>
                <a:cs typeface="Arial" panose="020B0604020202020204" pitchFamily="34" charset="0"/>
              </a:rPr>
              <a:t>Once onboarded, QA Champions are given the permission to approval Pull Requests.</a:t>
            </a:r>
            <a:endParaRPr lang="en-US" sz="1600" b="1" dirty="0">
              <a:solidFill>
                <a:srgbClr val="021563"/>
              </a:solidFill>
              <a:latin typeface="Century Gothic" panose="020B0502020202020204" pitchFamily="34" charset="0"/>
              <a:cs typeface="Arial" panose="020B0604020202020204" pitchFamily="34" charset="0"/>
            </a:endParaRPr>
          </a:p>
        </p:txBody>
      </p:sp>
      <p:sp>
        <p:nvSpPr>
          <p:cNvPr id="21" name="Content Placeholder 3">
            <a:extLst>
              <a:ext uri="{FF2B5EF4-FFF2-40B4-BE49-F238E27FC236}">
                <a16:creationId xmlns:a16="http://schemas.microsoft.com/office/drawing/2014/main" id="{03BE0CB2-9B99-DB4F-B3DB-7AE3B3B2BE4A}"/>
              </a:ext>
            </a:extLst>
          </p:cNvPr>
          <p:cNvSpPr txBox="1">
            <a:spLocks/>
          </p:cNvSpPr>
          <p:nvPr/>
        </p:nvSpPr>
        <p:spPr>
          <a:xfrm>
            <a:off x="8829367" y="2779057"/>
            <a:ext cx="2890685" cy="3090333"/>
          </a:xfrm>
          <a:prstGeom prst="rect">
            <a:avLst/>
          </a:prstGeom>
        </p:spPr>
        <p:txBody>
          <a:bodyPr vert="horz" wrap="square"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5184DC"/>
              </a:buClr>
              <a:buNone/>
            </a:pPr>
            <a:r>
              <a:rPr lang="en-US" sz="2400" dirty="0">
                <a:solidFill>
                  <a:srgbClr val="F55301"/>
                </a:solidFill>
                <a:latin typeface="Century Gothic" panose="020B0502020202020204" pitchFamily="34" charset="0"/>
                <a:cs typeface="Arial" panose="020B0604020202020204" pitchFamily="34" charset="0"/>
              </a:rPr>
              <a:t>04</a:t>
            </a:r>
          </a:p>
          <a:p>
            <a:pPr marL="0" indent="0">
              <a:buClr>
                <a:srgbClr val="5184DC"/>
              </a:buClr>
              <a:buFont typeface="Arial" panose="020B0604020202020204" pitchFamily="34" charset="0"/>
              <a:buNone/>
            </a:pPr>
            <a:r>
              <a:rPr lang="en-US" sz="2400" b="1" dirty="0">
                <a:solidFill>
                  <a:srgbClr val="021563"/>
                </a:solidFill>
                <a:latin typeface="Century Gothic" panose="020B0502020202020204" pitchFamily="34" charset="0"/>
                <a:cs typeface="Arial" panose="020B0604020202020204" pitchFamily="34" charset="0"/>
              </a:rPr>
              <a:t>Continuous improvement</a:t>
            </a:r>
          </a:p>
          <a:p>
            <a:pPr marL="0" indent="0">
              <a:lnSpc>
                <a:spcPct val="120000"/>
              </a:lnSpc>
              <a:buClr>
                <a:srgbClr val="5184DC"/>
              </a:buClr>
              <a:buNone/>
            </a:pPr>
            <a:r>
              <a:rPr lang="en-GB" sz="1600" dirty="0">
                <a:solidFill>
                  <a:srgbClr val="454A6B"/>
                </a:solidFill>
                <a:latin typeface="Century Gothic" panose="020B0502020202020204" pitchFamily="34" charset="0"/>
                <a:cs typeface="Arial" panose="020B0604020202020204" pitchFamily="34" charset="0"/>
              </a:rPr>
              <a:t>QA Champions attend the Test Chapter and work closely with their SDET to drive improvements to testing practices and quality processes.</a:t>
            </a:r>
            <a:endParaRPr lang="en-US" sz="1600" b="1" dirty="0">
              <a:solidFill>
                <a:srgbClr val="021563"/>
              </a:solidFill>
              <a:latin typeface="Century Gothic" panose="020B0502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D4F5A1BD-2F2B-EA41-A166-1CE6C5522558}"/>
              </a:ext>
            </a:extLst>
          </p:cNvPr>
          <p:cNvSpPr txBox="1"/>
          <p:nvPr/>
        </p:nvSpPr>
        <p:spPr>
          <a:xfrm>
            <a:off x="409589" y="439842"/>
            <a:ext cx="5381611" cy="1126462"/>
          </a:xfrm>
          <a:prstGeom prst="rect">
            <a:avLst/>
          </a:prstGeom>
          <a:noFill/>
        </p:spPr>
        <p:txBody>
          <a:bodyPr wrap="square" rtlCol="0">
            <a:spAutoFit/>
          </a:bodyPr>
          <a:lstStyle/>
          <a:p>
            <a:pPr>
              <a:lnSpc>
                <a:spcPct val="80000"/>
              </a:lnSpc>
            </a:pPr>
            <a:r>
              <a:rPr lang="en-US" sz="4800" b="1" spc="-80" dirty="0">
                <a:solidFill>
                  <a:srgbClr val="021563"/>
                </a:solidFill>
                <a:latin typeface="Century Gothic" panose="020B0502020202020204" pitchFamily="34" charset="0"/>
              </a:rPr>
              <a:t>Background</a:t>
            </a:r>
          </a:p>
          <a:p>
            <a:pPr>
              <a:lnSpc>
                <a:spcPct val="80000"/>
              </a:lnSpc>
            </a:pPr>
            <a:r>
              <a:rPr lang="en-US" sz="3600" b="1" spc="-80" dirty="0">
                <a:solidFill>
                  <a:srgbClr val="FF0000"/>
                </a:solidFill>
                <a:latin typeface="Century Gothic" panose="020B0502020202020204" pitchFamily="34" charset="0"/>
              </a:rPr>
              <a:t>Where we’re going</a:t>
            </a:r>
          </a:p>
        </p:txBody>
      </p:sp>
      <p:pic>
        <p:nvPicPr>
          <p:cNvPr id="13" name="Picture 12">
            <a:extLst>
              <a:ext uri="{FF2B5EF4-FFF2-40B4-BE49-F238E27FC236}">
                <a16:creationId xmlns:a16="http://schemas.microsoft.com/office/drawing/2014/main" id="{597B02CF-4DAD-41E8-80D5-04B8D6623BED}"/>
              </a:ext>
            </a:extLst>
          </p:cNvPr>
          <p:cNvPicPr>
            <a:picLocks noChangeAspect="1"/>
          </p:cNvPicPr>
          <p:nvPr/>
        </p:nvPicPr>
        <p:blipFill>
          <a:blip r:embed="rId4"/>
          <a:stretch>
            <a:fillRect/>
          </a:stretch>
        </p:blipFill>
        <p:spPr>
          <a:xfrm>
            <a:off x="3939247" y="1922458"/>
            <a:ext cx="1270000" cy="1270000"/>
          </a:xfrm>
          <a:prstGeom prst="rect">
            <a:avLst/>
          </a:prstGeom>
        </p:spPr>
      </p:pic>
      <p:pic>
        <p:nvPicPr>
          <p:cNvPr id="17" name="Picture 16">
            <a:extLst>
              <a:ext uri="{FF2B5EF4-FFF2-40B4-BE49-F238E27FC236}">
                <a16:creationId xmlns:a16="http://schemas.microsoft.com/office/drawing/2014/main" id="{101386AB-527B-4768-85D1-34C618B59680}"/>
              </a:ext>
            </a:extLst>
          </p:cNvPr>
          <p:cNvPicPr>
            <a:picLocks noChangeAspect="1"/>
          </p:cNvPicPr>
          <p:nvPr/>
        </p:nvPicPr>
        <p:blipFill>
          <a:blip r:embed="rId5"/>
          <a:stretch>
            <a:fillRect/>
          </a:stretch>
        </p:blipFill>
        <p:spPr>
          <a:xfrm>
            <a:off x="6774215" y="1922458"/>
            <a:ext cx="1270000" cy="1270000"/>
          </a:xfrm>
          <a:prstGeom prst="rect">
            <a:avLst/>
          </a:prstGeom>
        </p:spPr>
      </p:pic>
      <p:pic>
        <p:nvPicPr>
          <p:cNvPr id="20" name="Picture 19">
            <a:extLst>
              <a:ext uri="{FF2B5EF4-FFF2-40B4-BE49-F238E27FC236}">
                <a16:creationId xmlns:a16="http://schemas.microsoft.com/office/drawing/2014/main" id="{68F604CD-D58D-4C6D-A567-69837D07E9B7}"/>
              </a:ext>
            </a:extLst>
          </p:cNvPr>
          <p:cNvPicPr>
            <a:picLocks noChangeAspect="1"/>
          </p:cNvPicPr>
          <p:nvPr/>
        </p:nvPicPr>
        <p:blipFill>
          <a:blip r:embed="rId6"/>
          <a:stretch>
            <a:fillRect/>
          </a:stretch>
        </p:blipFill>
        <p:spPr>
          <a:xfrm>
            <a:off x="9609182" y="1914466"/>
            <a:ext cx="1270000" cy="1270000"/>
          </a:xfrm>
          <a:prstGeom prst="rect">
            <a:avLst/>
          </a:prstGeom>
        </p:spPr>
      </p:pic>
      <p:pic>
        <p:nvPicPr>
          <p:cNvPr id="24" name="Picture 23">
            <a:extLst>
              <a:ext uri="{FF2B5EF4-FFF2-40B4-BE49-F238E27FC236}">
                <a16:creationId xmlns:a16="http://schemas.microsoft.com/office/drawing/2014/main" id="{069D6B32-3AF3-422F-92C5-B9E7B7638F6F}"/>
              </a:ext>
            </a:extLst>
          </p:cNvPr>
          <p:cNvPicPr>
            <a:picLocks noChangeAspect="1"/>
          </p:cNvPicPr>
          <p:nvPr/>
        </p:nvPicPr>
        <p:blipFill>
          <a:blip r:embed="rId7"/>
          <a:stretch>
            <a:fillRect/>
          </a:stretch>
        </p:blipFill>
        <p:spPr>
          <a:xfrm>
            <a:off x="1104279" y="1922458"/>
            <a:ext cx="1270000" cy="1270000"/>
          </a:xfrm>
          <a:prstGeom prst="rect">
            <a:avLst/>
          </a:prstGeom>
        </p:spPr>
      </p:pic>
    </p:spTree>
    <p:extLst>
      <p:ext uri="{BB962C8B-B14F-4D97-AF65-F5344CB8AC3E}">
        <p14:creationId xmlns:p14="http://schemas.microsoft.com/office/powerpoint/2010/main" val="1799622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Rectangle 207">
            <a:extLst>
              <a:ext uri="{FF2B5EF4-FFF2-40B4-BE49-F238E27FC236}">
                <a16:creationId xmlns:a16="http://schemas.microsoft.com/office/drawing/2014/main" id="{823F399F-6EE9-4D7A-B512-EE73CF9AF566}"/>
              </a:ext>
            </a:extLst>
          </p:cNvPr>
          <p:cNvSpPr/>
          <p:nvPr/>
        </p:nvSpPr>
        <p:spPr>
          <a:xfrm>
            <a:off x="8695568" y="3950362"/>
            <a:ext cx="3003669" cy="122723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2" name="Group 201">
            <a:extLst>
              <a:ext uri="{FF2B5EF4-FFF2-40B4-BE49-F238E27FC236}">
                <a16:creationId xmlns:a16="http://schemas.microsoft.com/office/drawing/2014/main" id="{BCE87E63-63DF-45BA-9BB9-E00C2F767F2F}"/>
              </a:ext>
            </a:extLst>
          </p:cNvPr>
          <p:cNvGrpSpPr/>
          <p:nvPr/>
        </p:nvGrpSpPr>
        <p:grpSpPr>
          <a:xfrm>
            <a:off x="8867255" y="3740997"/>
            <a:ext cx="1366857" cy="1419680"/>
            <a:chOff x="8774219" y="3890011"/>
            <a:chExt cx="1366857" cy="1419680"/>
          </a:xfrm>
        </p:grpSpPr>
        <p:grpSp>
          <p:nvGrpSpPr>
            <p:cNvPr id="26" name="Group 25">
              <a:extLst>
                <a:ext uri="{FF2B5EF4-FFF2-40B4-BE49-F238E27FC236}">
                  <a16:creationId xmlns:a16="http://schemas.microsoft.com/office/drawing/2014/main" id="{CF23B08D-1ACB-4EE0-802F-30BF25D380DC}"/>
                </a:ext>
              </a:extLst>
            </p:cNvPr>
            <p:cNvGrpSpPr/>
            <p:nvPr/>
          </p:nvGrpSpPr>
          <p:grpSpPr>
            <a:xfrm>
              <a:off x="8774219" y="3890011"/>
              <a:ext cx="1366857" cy="1419680"/>
              <a:chOff x="3537950" y="3641302"/>
              <a:chExt cx="2341756" cy="1711345"/>
            </a:xfrm>
          </p:grpSpPr>
          <p:pic>
            <p:nvPicPr>
              <p:cNvPr id="37" name="Graphic 36" descr="Cloud">
                <a:extLst>
                  <a:ext uri="{FF2B5EF4-FFF2-40B4-BE49-F238E27FC236}">
                    <a16:creationId xmlns:a16="http://schemas.microsoft.com/office/drawing/2014/main" id="{9EEFF93B-0727-411F-982D-4BF63509A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37950" y="3641302"/>
                <a:ext cx="2341756" cy="1711345"/>
              </a:xfrm>
              <a:prstGeom prst="rect">
                <a:avLst/>
              </a:prstGeom>
            </p:spPr>
          </p:pic>
          <p:sp>
            <p:nvSpPr>
              <p:cNvPr id="30" name="TextBox 29">
                <a:extLst>
                  <a:ext uri="{FF2B5EF4-FFF2-40B4-BE49-F238E27FC236}">
                    <a16:creationId xmlns:a16="http://schemas.microsoft.com/office/drawing/2014/main" id="{7720EC91-A1C2-4C6F-A01A-481F2E977240}"/>
                  </a:ext>
                </a:extLst>
              </p:cNvPr>
              <p:cNvSpPr txBox="1"/>
              <p:nvPr/>
            </p:nvSpPr>
            <p:spPr>
              <a:xfrm>
                <a:off x="3724006" y="4577841"/>
                <a:ext cx="1935245" cy="25970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u="none" strike="noStrike" kern="1200" cap="none" spc="0" normalizeH="0" baseline="0" noProof="0" dirty="0">
                    <a:ln>
                      <a:noFill/>
                    </a:ln>
                    <a:solidFill>
                      <a:schemeClr val="bg1"/>
                    </a:solidFill>
                    <a:effectLst/>
                    <a:uLnTx/>
                    <a:uFillTx/>
                    <a:latin typeface="Century Gothic" panose="020B0502020202020204" pitchFamily="34" charset="0"/>
                  </a:rPr>
                  <a:t>BaaS Platform</a:t>
                </a:r>
              </a:p>
            </p:txBody>
          </p:sp>
        </p:grpSp>
        <p:pic>
          <p:nvPicPr>
            <p:cNvPr id="198" name="Graphic 197">
              <a:extLst>
                <a:ext uri="{FF2B5EF4-FFF2-40B4-BE49-F238E27FC236}">
                  <a16:creationId xmlns:a16="http://schemas.microsoft.com/office/drawing/2014/main" id="{93040B1D-EB0D-42D8-B155-DD9C952268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71610" y="4544909"/>
              <a:ext cx="744855" cy="118150"/>
            </a:xfrm>
            <a:prstGeom prst="rect">
              <a:avLst/>
            </a:prstGeom>
          </p:spPr>
        </p:pic>
      </p:grpSp>
      <p:grpSp>
        <p:nvGrpSpPr>
          <p:cNvPr id="203" name="Group 202">
            <a:extLst>
              <a:ext uri="{FF2B5EF4-FFF2-40B4-BE49-F238E27FC236}">
                <a16:creationId xmlns:a16="http://schemas.microsoft.com/office/drawing/2014/main" id="{510DB951-8399-41EE-A98E-01A2AC8509C6}"/>
              </a:ext>
            </a:extLst>
          </p:cNvPr>
          <p:cNvGrpSpPr/>
          <p:nvPr/>
        </p:nvGrpSpPr>
        <p:grpSpPr>
          <a:xfrm>
            <a:off x="10214337" y="4032289"/>
            <a:ext cx="1366857" cy="1419680"/>
            <a:chOff x="8774219" y="3890011"/>
            <a:chExt cx="1366857" cy="1419680"/>
          </a:xfrm>
        </p:grpSpPr>
        <p:grpSp>
          <p:nvGrpSpPr>
            <p:cNvPr id="204" name="Group 203">
              <a:extLst>
                <a:ext uri="{FF2B5EF4-FFF2-40B4-BE49-F238E27FC236}">
                  <a16:creationId xmlns:a16="http://schemas.microsoft.com/office/drawing/2014/main" id="{8A58E984-CFA1-4B72-8A0B-0C7B3A5C5001}"/>
                </a:ext>
              </a:extLst>
            </p:cNvPr>
            <p:cNvGrpSpPr/>
            <p:nvPr/>
          </p:nvGrpSpPr>
          <p:grpSpPr>
            <a:xfrm>
              <a:off x="8774219" y="3890011"/>
              <a:ext cx="1366857" cy="1419680"/>
              <a:chOff x="3537950" y="3641302"/>
              <a:chExt cx="2341756" cy="1711345"/>
            </a:xfrm>
          </p:grpSpPr>
          <p:pic>
            <p:nvPicPr>
              <p:cNvPr id="206" name="Graphic 205" descr="Cloud">
                <a:extLst>
                  <a:ext uri="{FF2B5EF4-FFF2-40B4-BE49-F238E27FC236}">
                    <a16:creationId xmlns:a16="http://schemas.microsoft.com/office/drawing/2014/main" id="{B3E0F0C6-C333-4E2E-A2DF-738C76337C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37950" y="3641302"/>
                <a:ext cx="2341756" cy="1711345"/>
              </a:xfrm>
              <a:prstGeom prst="rect">
                <a:avLst/>
              </a:prstGeom>
            </p:spPr>
          </p:pic>
          <p:sp>
            <p:nvSpPr>
              <p:cNvPr id="207" name="TextBox 206">
                <a:extLst>
                  <a:ext uri="{FF2B5EF4-FFF2-40B4-BE49-F238E27FC236}">
                    <a16:creationId xmlns:a16="http://schemas.microsoft.com/office/drawing/2014/main" id="{5F0E581E-4157-446D-8FA1-3D7C74517C54}"/>
                  </a:ext>
                </a:extLst>
              </p:cNvPr>
              <p:cNvSpPr txBox="1"/>
              <p:nvPr/>
            </p:nvSpPr>
            <p:spPr>
              <a:xfrm>
                <a:off x="3724006" y="4577841"/>
                <a:ext cx="1935245" cy="25970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u="none" strike="noStrike" kern="1200" cap="none" spc="0" normalizeH="0" baseline="0" noProof="0" dirty="0">
                    <a:ln>
                      <a:noFill/>
                    </a:ln>
                    <a:solidFill>
                      <a:schemeClr val="bg1"/>
                    </a:solidFill>
                    <a:effectLst/>
                    <a:uLnTx/>
                    <a:uFillTx/>
                    <a:latin typeface="Century Gothic" panose="020B0502020202020204" pitchFamily="34" charset="0"/>
                  </a:rPr>
                  <a:t>Internal Transfers</a:t>
                </a:r>
              </a:p>
            </p:txBody>
          </p:sp>
        </p:grpSp>
        <p:pic>
          <p:nvPicPr>
            <p:cNvPr id="205" name="Graphic 204">
              <a:extLst>
                <a:ext uri="{FF2B5EF4-FFF2-40B4-BE49-F238E27FC236}">
                  <a16:creationId xmlns:a16="http://schemas.microsoft.com/office/drawing/2014/main" id="{A606C833-15C5-43E6-8FB5-1908CC6A48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71610" y="4544909"/>
              <a:ext cx="744855" cy="118150"/>
            </a:xfrm>
            <a:prstGeom prst="rect">
              <a:avLst/>
            </a:prstGeom>
          </p:spPr>
        </p:pic>
      </p:grpSp>
      <p:sp>
        <p:nvSpPr>
          <p:cNvPr id="194" name="Rectangle 193">
            <a:extLst>
              <a:ext uri="{FF2B5EF4-FFF2-40B4-BE49-F238E27FC236}">
                <a16:creationId xmlns:a16="http://schemas.microsoft.com/office/drawing/2014/main" id="{E79F65EF-D4C4-4835-867A-5B9EE8F536C7}"/>
              </a:ext>
            </a:extLst>
          </p:cNvPr>
          <p:cNvSpPr/>
          <p:nvPr/>
        </p:nvSpPr>
        <p:spPr>
          <a:xfrm>
            <a:off x="6486490" y="3950362"/>
            <a:ext cx="2209078" cy="1227232"/>
          </a:xfrm>
          <a:prstGeom prst="rect">
            <a:avLst/>
          </a:prstGeom>
          <a:solidFill>
            <a:srgbClr val="F2F9FC"/>
          </a:solidFill>
          <a:ln w="19050">
            <a:solidFill>
              <a:srgbClr val="6C9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Rectangle 192">
            <a:extLst>
              <a:ext uri="{FF2B5EF4-FFF2-40B4-BE49-F238E27FC236}">
                <a16:creationId xmlns:a16="http://schemas.microsoft.com/office/drawing/2014/main" id="{149E7403-1E6E-4D7A-AE05-A3A05579CBED}"/>
              </a:ext>
            </a:extLst>
          </p:cNvPr>
          <p:cNvSpPr/>
          <p:nvPr/>
        </p:nvSpPr>
        <p:spPr>
          <a:xfrm>
            <a:off x="10254639" y="2134807"/>
            <a:ext cx="1442204" cy="906651"/>
          </a:xfrm>
          <a:prstGeom prst="rect">
            <a:avLst/>
          </a:prstGeom>
          <a:solidFill>
            <a:srgbClr val="F2F9FC"/>
          </a:solidFill>
          <a:ln w="19050">
            <a:solidFill>
              <a:srgbClr val="6C9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a:extLst>
              <a:ext uri="{FF2B5EF4-FFF2-40B4-BE49-F238E27FC236}">
                <a16:creationId xmlns:a16="http://schemas.microsoft.com/office/drawing/2014/main" id="{062E80D2-6492-43A5-8451-926AE1EE6BDB}"/>
              </a:ext>
            </a:extLst>
          </p:cNvPr>
          <p:cNvSpPr/>
          <p:nvPr/>
        </p:nvSpPr>
        <p:spPr>
          <a:xfrm>
            <a:off x="6486490" y="2138680"/>
            <a:ext cx="1442204" cy="906651"/>
          </a:xfrm>
          <a:prstGeom prst="rect">
            <a:avLst/>
          </a:prstGeom>
          <a:solidFill>
            <a:srgbClr val="F2F9FC"/>
          </a:solidFill>
          <a:ln w="19050">
            <a:solidFill>
              <a:srgbClr val="6C9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BF0215DA-2542-4B0E-B149-304DE27B92D4}"/>
              </a:ext>
            </a:extLst>
          </p:cNvPr>
          <p:cNvSpPr/>
          <p:nvPr/>
        </p:nvSpPr>
        <p:spPr>
          <a:xfrm>
            <a:off x="414758" y="435541"/>
            <a:ext cx="9104524" cy="929485"/>
          </a:xfrm>
          <a:prstGeom prst="rect">
            <a:avLst/>
          </a:prstGeom>
        </p:spPr>
        <p:txBody>
          <a:bodyPr wrap="square">
            <a:spAutoFit/>
          </a:bodyPr>
          <a:lstStyle/>
          <a:p>
            <a:pPr>
              <a:lnSpc>
                <a:spcPct val="80000"/>
              </a:lnSpc>
            </a:pPr>
            <a:r>
              <a:rPr lang="en-GB" sz="3400" b="1" dirty="0" err="1">
                <a:solidFill>
                  <a:srgbClr val="021563"/>
                </a:solidFill>
                <a:latin typeface="Century Gothic" panose="020B0502020202020204" pitchFamily="34" charset="0"/>
                <a:cs typeface="Arial" panose="020B0604020202020204" pitchFamily="34" charset="0"/>
              </a:rPr>
              <a:t>ClearBank’s</a:t>
            </a:r>
            <a:r>
              <a:rPr lang="en-GB" sz="3400" b="1" dirty="0">
                <a:solidFill>
                  <a:srgbClr val="021563"/>
                </a:solidFill>
                <a:latin typeface="Century Gothic" panose="020B0502020202020204" pitchFamily="34" charset="0"/>
                <a:cs typeface="Arial" panose="020B0604020202020204" pitchFamily="34" charset="0"/>
              </a:rPr>
              <a:t> value proposition provides </a:t>
            </a:r>
            <a:r>
              <a:rPr lang="en-GB" sz="3400" b="1" dirty="0">
                <a:solidFill>
                  <a:srgbClr val="F55200"/>
                </a:solidFill>
                <a:latin typeface="Century Gothic" panose="020B0502020202020204" pitchFamily="34" charset="0"/>
                <a:cs typeface="Arial" panose="020B0604020202020204" pitchFamily="34" charset="0"/>
              </a:rPr>
              <a:t>real time processing</a:t>
            </a:r>
            <a:endParaRPr lang="en-GB" sz="3400" dirty="0">
              <a:solidFill>
                <a:srgbClr val="F55200"/>
              </a:solidFill>
              <a:latin typeface="Century Gothic" panose="020B0502020202020204" pitchFamily="34" charset="0"/>
            </a:endParaRPr>
          </a:p>
        </p:txBody>
      </p:sp>
      <p:sp>
        <p:nvSpPr>
          <p:cNvPr id="52" name="Rectangle: Rounded Corners 51">
            <a:extLst>
              <a:ext uri="{FF2B5EF4-FFF2-40B4-BE49-F238E27FC236}">
                <a16:creationId xmlns:a16="http://schemas.microsoft.com/office/drawing/2014/main" id="{DFD7D226-D1B6-4B92-84A9-AD956AC1EBE0}"/>
              </a:ext>
            </a:extLst>
          </p:cNvPr>
          <p:cNvSpPr/>
          <p:nvPr/>
        </p:nvSpPr>
        <p:spPr>
          <a:xfrm>
            <a:off x="3204168" y="2347531"/>
            <a:ext cx="984334" cy="3782840"/>
          </a:xfrm>
          <a:prstGeom prst="roundRect">
            <a:avLst>
              <a:gd name="adj" fmla="val 0"/>
            </a:avLst>
          </a:prstGeom>
          <a:solidFill>
            <a:srgbClr val="EEFCF4"/>
          </a:solidFill>
          <a:ln w="19050">
            <a:solidFill>
              <a:srgbClr val="00817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1" dirty="0">
                <a:solidFill>
                  <a:srgbClr val="008172"/>
                </a:solidFill>
                <a:latin typeface="Century Gothic" panose="020B0502020202020204" pitchFamily="34" charset="0"/>
                <a:cs typeface="Arial" panose="020B0604020202020204" pitchFamily="34" charset="0"/>
              </a:rPr>
              <a:t>Bank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1" dirty="0">
                <a:solidFill>
                  <a:srgbClr val="008172"/>
                </a:solidFill>
                <a:latin typeface="Century Gothic" panose="020B0502020202020204" pitchFamily="34" charset="0"/>
                <a:cs typeface="Arial" panose="020B0604020202020204" pitchFamily="34" charset="0"/>
              </a:rPr>
              <a:t>Host to Host</a:t>
            </a:r>
          </a:p>
        </p:txBody>
      </p:sp>
      <p:sp>
        <p:nvSpPr>
          <p:cNvPr id="53" name="Rectangle: Rounded Corners 52">
            <a:extLst>
              <a:ext uri="{FF2B5EF4-FFF2-40B4-BE49-F238E27FC236}">
                <a16:creationId xmlns:a16="http://schemas.microsoft.com/office/drawing/2014/main" id="{817CB485-3D86-458C-AA91-E41040A23C7E}"/>
              </a:ext>
            </a:extLst>
          </p:cNvPr>
          <p:cNvSpPr/>
          <p:nvPr/>
        </p:nvSpPr>
        <p:spPr>
          <a:xfrm>
            <a:off x="399228" y="2165057"/>
            <a:ext cx="972372" cy="69007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strike="noStrike" kern="1200" cap="none" spc="0" normalizeH="0" baseline="0" noProof="0" dirty="0">
                <a:ln>
                  <a:noFill/>
                </a:ln>
                <a:solidFill>
                  <a:srgbClr val="008172"/>
                </a:solidFill>
                <a:effectLst/>
                <a:uLnTx/>
                <a:uFillTx/>
                <a:latin typeface="Century Gothic" panose="020B0502020202020204" pitchFamily="34" charset="0"/>
                <a:cs typeface="Arial" panose="020B0604020202020204" pitchFamily="34" charset="0"/>
              </a:rPr>
              <a:t>Bank Portal</a:t>
            </a:r>
          </a:p>
        </p:txBody>
      </p:sp>
      <p:sp>
        <p:nvSpPr>
          <p:cNvPr id="54" name="TextBox 53">
            <a:extLst>
              <a:ext uri="{FF2B5EF4-FFF2-40B4-BE49-F238E27FC236}">
                <a16:creationId xmlns:a16="http://schemas.microsoft.com/office/drawing/2014/main" id="{74BB0F21-FB09-43B2-9126-549EED26EFBF}"/>
              </a:ext>
            </a:extLst>
          </p:cNvPr>
          <p:cNvSpPr txBox="1"/>
          <p:nvPr/>
        </p:nvSpPr>
        <p:spPr>
          <a:xfrm>
            <a:off x="1441704" y="2447545"/>
            <a:ext cx="1575716" cy="361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1000">
                <a:solidFill>
                  <a:srgbClr val="0D326E"/>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GB" sz="800" b="1" i="0" u="none" strike="noStrike" kern="1200" cap="none" spc="0" normalizeH="0" baseline="0" noProof="0" dirty="0">
                <a:ln>
                  <a:noFill/>
                </a:ln>
                <a:solidFill>
                  <a:srgbClr val="06AD01"/>
                </a:solidFill>
                <a:effectLst/>
                <a:uLnTx/>
                <a:uFillTx/>
                <a:latin typeface="Century Gothic" panose="020B0502020202020204" pitchFamily="34" charset="0"/>
              </a:rPr>
              <a:t>Contingency Channel </a:t>
            </a:r>
            <a:endParaRPr lang="en-GB" sz="800" dirty="0">
              <a:solidFill>
                <a:srgbClr val="06AD01"/>
              </a:solidFill>
              <a:latin typeface="Century Gothic" panose="020B0502020202020204" pitchFamily="34" charset="0"/>
            </a:endParaRP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GB" sz="800" b="0" i="0" u="none" strike="noStrike" kern="1200" cap="none" spc="0" normalizeH="0" baseline="0" noProof="0" dirty="0">
                <a:ln>
                  <a:noFill/>
                </a:ln>
                <a:solidFill>
                  <a:srgbClr val="008172"/>
                </a:solidFill>
                <a:effectLst/>
                <a:uLnTx/>
                <a:uFillTx/>
                <a:latin typeface="Century Gothic" panose="020B0502020202020204" pitchFamily="34" charset="0"/>
              </a:rPr>
              <a:t>Manual Upload</a:t>
            </a:r>
          </a:p>
        </p:txBody>
      </p:sp>
      <p:cxnSp>
        <p:nvCxnSpPr>
          <p:cNvPr id="55" name="Straight Arrow Connector 54">
            <a:extLst>
              <a:ext uri="{FF2B5EF4-FFF2-40B4-BE49-F238E27FC236}">
                <a16:creationId xmlns:a16="http://schemas.microsoft.com/office/drawing/2014/main" id="{BBE8ED84-C3A4-4F85-9D1C-7E4C0DF05479}"/>
              </a:ext>
            </a:extLst>
          </p:cNvPr>
          <p:cNvCxnSpPr>
            <a:cxnSpLocks/>
          </p:cNvCxnSpPr>
          <p:nvPr/>
        </p:nvCxnSpPr>
        <p:spPr>
          <a:xfrm>
            <a:off x="1289304" y="2642616"/>
            <a:ext cx="1898396" cy="0"/>
          </a:xfrm>
          <a:prstGeom prst="straightConnector1">
            <a:avLst/>
          </a:prstGeom>
          <a:ln w="19050" cap="rnd">
            <a:solidFill>
              <a:srgbClr val="008172"/>
            </a:solidFill>
            <a:prstDash val="solid"/>
            <a:round/>
            <a:tailEnd type="arrow"/>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4CC12538-D01D-45A2-A643-7668C3B8B42E}"/>
              </a:ext>
            </a:extLst>
          </p:cNvPr>
          <p:cNvSpPr/>
          <p:nvPr/>
        </p:nvSpPr>
        <p:spPr>
          <a:xfrm>
            <a:off x="1636593" y="3130467"/>
            <a:ext cx="1160332" cy="576000"/>
          </a:xfrm>
          <a:prstGeom prst="roundRect">
            <a:avLst>
              <a:gd name="adj" fmla="val 0"/>
            </a:avLst>
          </a:prstGeom>
          <a:solidFill>
            <a:srgbClr val="EEFCF4"/>
          </a:solidFill>
          <a:ln w="19050">
            <a:solidFill>
              <a:srgbClr val="00817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00" b="1" dirty="0">
                <a:solidFill>
                  <a:srgbClr val="008172"/>
                </a:solidFill>
                <a:latin typeface="Century Gothic" panose="020B0502020202020204" pitchFamily="34" charset="0"/>
                <a:cs typeface="Arial" panose="020B0604020202020204" pitchFamily="34" charset="0"/>
              </a:rPr>
              <a:t>Origination Message</a:t>
            </a:r>
          </a:p>
        </p:txBody>
      </p:sp>
      <p:sp>
        <p:nvSpPr>
          <p:cNvPr id="58" name="Rectangle: Rounded Corners 57">
            <a:extLst>
              <a:ext uri="{FF2B5EF4-FFF2-40B4-BE49-F238E27FC236}">
                <a16:creationId xmlns:a16="http://schemas.microsoft.com/office/drawing/2014/main" id="{D0B46F6B-F40E-4BE9-A8E3-B7D964818515}"/>
              </a:ext>
            </a:extLst>
          </p:cNvPr>
          <p:cNvSpPr/>
          <p:nvPr/>
        </p:nvSpPr>
        <p:spPr>
          <a:xfrm>
            <a:off x="1636593" y="3938436"/>
            <a:ext cx="1160332" cy="576000"/>
          </a:xfrm>
          <a:prstGeom prst="roundRect">
            <a:avLst>
              <a:gd name="adj" fmla="val 0"/>
            </a:avLst>
          </a:prstGeom>
          <a:solidFill>
            <a:srgbClr val="EEFCF4"/>
          </a:solidFill>
          <a:ln w="19050">
            <a:solidFill>
              <a:srgbClr val="00817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GB" sz="900" b="1" dirty="0">
                <a:solidFill>
                  <a:srgbClr val="008172"/>
                </a:solidFill>
                <a:latin typeface="Century Gothic" panose="020B0502020202020204" pitchFamily="34" charset="0"/>
                <a:cs typeface="Arial" panose="020B0604020202020204" pitchFamily="34" charset="0"/>
              </a:rPr>
              <a:t>Payment Status Reports</a:t>
            </a:r>
          </a:p>
        </p:txBody>
      </p:sp>
      <p:sp>
        <p:nvSpPr>
          <p:cNvPr id="59" name="Rectangle: Rounded Corners 58">
            <a:extLst>
              <a:ext uri="{FF2B5EF4-FFF2-40B4-BE49-F238E27FC236}">
                <a16:creationId xmlns:a16="http://schemas.microsoft.com/office/drawing/2014/main" id="{400D795D-CEEF-4396-8D1D-E8721ED8C1D2}"/>
              </a:ext>
            </a:extLst>
          </p:cNvPr>
          <p:cNvSpPr/>
          <p:nvPr/>
        </p:nvSpPr>
        <p:spPr>
          <a:xfrm>
            <a:off x="1636593" y="4746405"/>
            <a:ext cx="1160332" cy="576000"/>
          </a:xfrm>
          <a:prstGeom prst="roundRect">
            <a:avLst>
              <a:gd name="adj" fmla="val 0"/>
            </a:avLst>
          </a:prstGeom>
          <a:solidFill>
            <a:srgbClr val="EEFCF4"/>
          </a:solidFill>
          <a:ln w="19050">
            <a:solidFill>
              <a:srgbClr val="00817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GB" sz="900" b="1" dirty="0">
                <a:solidFill>
                  <a:srgbClr val="008172"/>
                </a:solidFill>
                <a:latin typeface="Century Gothic" panose="020B0502020202020204" pitchFamily="34" charset="0"/>
                <a:cs typeface="Arial" panose="020B0604020202020204" pitchFamily="34" charset="0"/>
              </a:rPr>
              <a:t>Rejects / </a:t>
            </a:r>
            <a:br>
              <a:rPr lang="en-GB" sz="900" b="1" dirty="0">
                <a:solidFill>
                  <a:srgbClr val="008172"/>
                </a:solidFill>
                <a:latin typeface="Century Gothic" panose="020B0502020202020204" pitchFamily="34" charset="0"/>
                <a:cs typeface="Arial" panose="020B0604020202020204" pitchFamily="34" charset="0"/>
              </a:rPr>
            </a:br>
            <a:r>
              <a:rPr lang="en-GB" sz="900" b="1" dirty="0">
                <a:solidFill>
                  <a:srgbClr val="008172"/>
                </a:solidFill>
                <a:latin typeface="Century Gothic" panose="020B0502020202020204" pitchFamily="34" charset="0"/>
                <a:cs typeface="Arial" panose="020B0604020202020204" pitchFamily="34" charset="0"/>
              </a:rPr>
              <a:t>Returns Reports</a:t>
            </a:r>
          </a:p>
        </p:txBody>
      </p:sp>
      <p:sp>
        <p:nvSpPr>
          <p:cNvPr id="60" name="Rectangle: Rounded Corners 59">
            <a:extLst>
              <a:ext uri="{FF2B5EF4-FFF2-40B4-BE49-F238E27FC236}">
                <a16:creationId xmlns:a16="http://schemas.microsoft.com/office/drawing/2014/main" id="{CEBA262E-6874-44EB-93B2-1085E5DF99AB}"/>
              </a:ext>
            </a:extLst>
          </p:cNvPr>
          <p:cNvSpPr/>
          <p:nvPr/>
        </p:nvSpPr>
        <p:spPr>
          <a:xfrm>
            <a:off x="1636593" y="5554373"/>
            <a:ext cx="1160332" cy="576000"/>
          </a:xfrm>
          <a:prstGeom prst="roundRect">
            <a:avLst>
              <a:gd name="adj" fmla="val 0"/>
            </a:avLst>
          </a:prstGeom>
          <a:solidFill>
            <a:srgbClr val="EEFCF4"/>
          </a:solidFill>
          <a:ln w="19050">
            <a:solidFill>
              <a:srgbClr val="00817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GB" sz="900" b="1" dirty="0">
                <a:solidFill>
                  <a:srgbClr val="008172"/>
                </a:solidFill>
                <a:latin typeface="Century Gothic" panose="020B0502020202020204" pitchFamily="34" charset="0"/>
                <a:cs typeface="Arial" panose="020B0604020202020204" pitchFamily="34" charset="0"/>
              </a:rPr>
              <a:t>Account Reporting</a:t>
            </a:r>
          </a:p>
        </p:txBody>
      </p:sp>
      <p:sp>
        <p:nvSpPr>
          <p:cNvPr id="61" name="Rectangle: Rounded Corners 60">
            <a:extLst>
              <a:ext uri="{FF2B5EF4-FFF2-40B4-BE49-F238E27FC236}">
                <a16:creationId xmlns:a16="http://schemas.microsoft.com/office/drawing/2014/main" id="{17E7E947-C848-454A-89B2-C587C443A131}"/>
              </a:ext>
            </a:extLst>
          </p:cNvPr>
          <p:cNvSpPr/>
          <p:nvPr/>
        </p:nvSpPr>
        <p:spPr>
          <a:xfrm>
            <a:off x="519176" y="3938436"/>
            <a:ext cx="777724" cy="576000"/>
          </a:xfrm>
          <a:prstGeom prst="roundRect">
            <a:avLst>
              <a:gd name="adj" fmla="val 0"/>
            </a:avLst>
          </a:prstGeom>
          <a:solidFill>
            <a:srgbClr val="EEFCF4"/>
          </a:solidFill>
          <a:ln w="19050">
            <a:solidFill>
              <a:srgbClr val="00817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00" b="1" dirty="0">
                <a:solidFill>
                  <a:srgbClr val="008172"/>
                </a:solidFill>
                <a:latin typeface="Century Gothic" panose="020B0502020202020204" pitchFamily="34" charset="0"/>
                <a:cs typeface="Arial" panose="020B0604020202020204" pitchFamily="34" charset="0"/>
              </a:rPr>
              <a:t>Client</a:t>
            </a:r>
          </a:p>
        </p:txBody>
      </p:sp>
      <p:cxnSp>
        <p:nvCxnSpPr>
          <p:cNvPr id="62" name="Connector: Elbow 61">
            <a:extLst>
              <a:ext uri="{FF2B5EF4-FFF2-40B4-BE49-F238E27FC236}">
                <a16:creationId xmlns:a16="http://schemas.microsoft.com/office/drawing/2014/main" id="{94B99FC6-F3F1-4804-9F39-93C3C8273A50}"/>
              </a:ext>
            </a:extLst>
          </p:cNvPr>
          <p:cNvCxnSpPr>
            <a:cxnSpLocks/>
            <a:stCxn id="61" idx="0"/>
            <a:endCxn id="57" idx="1"/>
          </p:cNvCxnSpPr>
          <p:nvPr/>
        </p:nvCxnSpPr>
        <p:spPr>
          <a:xfrm rot="5400000" flipH="1" flipV="1">
            <a:off x="1012331" y="3314175"/>
            <a:ext cx="519969" cy="728555"/>
          </a:xfrm>
          <a:prstGeom prst="bentConnector2">
            <a:avLst/>
          </a:prstGeom>
          <a:ln w="19050" cap="rnd">
            <a:solidFill>
              <a:srgbClr val="008172"/>
            </a:solidFill>
            <a:prstDash val="solid"/>
            <a:round/>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B69C6AD-78C8-464A-8246-DF9E64878573}"/>
              </a:ext>
            </a:extLst>
          </p:cNvPr>
          <p:cNvCxnSpPr>
            <a:cxnSpLocks/>
            <a:stCxn id="57" idx="3"/>
          </p:cNvCxnSpPr>
          <p:nvPr/>
        </p:nvCxnSpPr>
        <p:spPr>
          <a:xfrm>
            <a:off x="2796925" y="3418467"/>
            <a:ext cx="402523" cy="0"/>
          </a:xfrm>
          <a:prstGeom prst="straightConnector1">
            <a:avLst/>
          </a:prstGeom>
          <a:ln w="19050" cap="rnd">
            <a:solidFill>
              <a:srgbClr val="008172"/>
            </a:solidFill>
            <a:prstDash val="solid"/>
            <a:round/>
            <a:tailEnd type="arrow"/>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9FAFA35-3F45-4527-8F89-6758D1DD806C}"/>
              </a:ext>
            </a:extLst>
          </p:cNvPr>
          <p:cNvCxnSpPr>
            <a:cxnSpLocks/>
            <a:endCxn id="58" idx="3"/>
          </p:cNvCxnSpPr>
          <p:nvPr/>
        </p:nvCxnSpPr>
        <p:spPr>
          <a:xfrm flipH="1">
            <a:off x="2796925" y="4221480"/>
            <a:ext cx="402523" cy="0"/>
          </a:xfrm>
          <a:prstGeom prst="line">
            <a:avLst/>
          </a:prstGeom>
          <a:ln w="19050" cap="rnd">
            <a:solidFill>
              <a:srgbClr val="008172"/>
            </a:solidFill>
            <a:prstDash val="solid"/>
            <a:round/>
            <a:tailEnd type="arrow"/>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34ADBC05-0CF0-4CBC-839E-0C7CF9B72646}"/>
              </a:ext>
            </a:extLst>
          </p:cNvPr>
          <p:cNvCxnSpPr>
            <a:cxnSpLocks/>
            <a:stCxn id="60" idx="1"/>
            <a:endCxn id="61" idx="2"/>
          </p:cNvCxnSpPr>
          <p:nvPr/>
        </p:nvCxnSpPr>
        <p:spPr>
          <a:xfrm rot="10800000">
            <a:off x="908039" y="4514437"/>
            <a:ext cx="728555" cy="1327937"/>
          </a:xfrm>
          <a:prstGeom prst="bentConnector2">
            <a:avLst/>
          </a:prstGeom>
          <a:ln w="19050" cap="rnd">
            <a:solidFill>
              <a:srgbClr val="008172"/>
            </a:solidFill>
            <a:prstDash val="solid"/>
            <a:round/>
            <a:tailEnd type="arrow"/>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22475350-0245-4B45-9042-98B559F9E5B6}"/>
              </a:ext>
            </a:extLst>
          </p:cNvPr>
          <p:cNvSpPr/>
          <p:nvPr/>
        </p:nvSpPr>
        <p:spPr>
          <a:xfrm>
            <a:off x="4580794" y="2352379"/>
            <a:ext cx="1226948" cy="1586056"/>
          </a:xfrm>
          <a:prstGeom prst="roundRect">
            <a:avLst>
              <a:gd name="adj" fmla="val 0"/>
            </a:avLst>
          </a:prstGeom>
          <a:solidFill>
            <a:srgbClr val="EEFCF4"/>
          </a:solidFill>
          <a:ln w="19050">
            <a:solidFill>
              <a:srgbClr val="00817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44000" rIns="91440" bIns="45720" numCol="1" spcCol="0" rtlCol="0" fromWordArt="0" anchor="t" anchorCtr="0" forceAA="0" compatLnSpc="1">
            <a:prstTxWarp prst="textNoShape">
              <a:avLst/>
            </a:prstTxWarp>
            <a:noAutofit/>
          </a:bodyPr>
          <a:lstStyle/>
          <a:p>
            <a:pPr algn="ctr"/>
            <a:r>
              <a:rPr lang="en-GB" sz="1100" b="1" dirty="0">
                <a:solidFill>
                  <a:srgbClr val="008172"/>
                </a:solidFill>
                <a:latin typeface="Century Gothic" panose="020B0502020202020204" pitchFamily="34" charset="0"/>
                <a:cs typeface="Arial" panose="020B0604020202020204" pitchFamily="34" charset="0"/>
              </a:rPr>
              <a:t>Payment Processing</a:t>
            </a:r>
          </a:p>
          <a:p>
            <a:pPr algn="ctr"/>
            <a:endParaRPr lang="en-GB" sz="1100" b="1" dirty="0">
              <a:solidFill>
                <a:schemeClr val="accent1"/>
              </a:solidFill>
              <a:latin typeface="Century Gothic" panose="020B0502020202020204" pitchFamily="34" charset="0"/>
              <a:cs typeface="Arial" panose="020B0604020202020204" pitchFamily="34" charset="0"/>
            </a:endParaRPr>
          </a:p>
        </p:txBody>
      </p:sp>
      <p:sp>
        <p:nvSpPr>
          <p:cNvPr id="69" name="Rectangle: Rounded Corners 68">
            <a:extLst>
              <a:ext uri="{FF2B5EF4-FFF2-40B4-BE49-F238E27FC236}">
                <a16:creationId xmlns:a16="http://schemas.microsoft.com/office/drawing/2014/main" id="{F3663A22-B296-432B-BBFE-56D5A19FDBA6}"/>
              </a:ext>
            </a:extLst>
          </p:cNvPr>
          <p:cNvSpPr/>
          <p:nvPr/>
        </p:nvSpPr>
        <p:spPr>
          <a:xfrm>
            <a:off x="4912157" y="2887729"/>
            <a:ext cx="553902" cy="28272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i="0" u="none" strike="noStrike" kern="1200" cap="none" spc="0" normalizeH="0" baseline="0" noProof="0" dirty="0">
                <a:ln>
                  <a:noFill/>
                </a:ln>
                <a:solidFill>
                  <a:schemeClr val="tx2"/>
                </a:solidFill>
                <a:effectLst/>
                <a:uLnTx/>
                <a:uFillTx/>
                <a:latin typeface="Century Gothic" panose="020B0502020202020204" pitchFamily="34" charset="0"/>
                <a:cs typeface="Arial" panose="020B0604020202020204" pitchFamily="34" charset="0"/>
              </a:rPr>
              <a:t>Bacs</a:t>
            </a:r>
          </a:p>
        </p:txBody>
      </p:sp>
      <p:sp>
        <p:nvSpPr>
          <p:cNvPr id="70" name="Rectangle: Rounded Corners 69">
            <a:extLst>
              <a:ext uri="{FF2B5EF4-FFF2-40B4-BE49-F238E27FC236}">
                <a16:creationId xmlns:a16="http://schemas.microsoft.com/office/drawing/2014/main" id="{7527D304-43A5-49D3-BC45-06ACFE3D1725}"/>
              </a:ext>
            </a:extLst>
          </p:cNvPr>
          <p:cNvSpPr/>
          <p:nvPr/>
        </p:nvSpPr>
        <p:spPr>
          <a:xfrm>
            <a:off x="4912157" y="3121422"/>
            <a:ext cx="553902" cy="28272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i="0" u="none" strike="noStrike" kern="1200" cap="none" spc="0" normalizeH="0" baseline="0" noProof="0" dirty="0">
                <a:ln>
                  <a:noFill/>
                </a:ln>
                <a:solidFill>
                  <a:schemeClr val="tx2"/>
                </a:solidFill>
                <a:effectLst/>
                <a:uLnTx/>
                <a:uFillTx/>
                <a:latin typeface="Century Gothic" panose="020B0502020202020204" pitchFamily="34" charset="0"/>
                <a:cs typeface="Arial" panose="020B0604020202020204" pitchFamily="34" charset="0"/>
              </a:rPr>
              <a:t>FPS</a:t>
            </a:r>
          </a:p>
        </p:txBody>
      </p:sp>
      <p:sp>
        <p:nvSpPr>
          <p:cNvPr id="71" name="Rectangle: Rounded Corners 70">
            <a:extLst>
              <a:ext uri="{FF2B5EF4-FFF2-40B4-BE49-F238E27FC236}">
                <a16:creationId xmlns:a16="http://schemas.microsoft.com/office/drawing/2014/main" id="{4FBBC9D3-B852-4679-BC96-6739927AFE92}"/>
              </a:ext>
            </a:extLst>
          </p:cNvPr>
          <p:cNvSpPr/>
          <p:nvPr/>
        </p:nvSpPr>
        <p:spPr>
          <a:xfrm>
            <a:off x="4842120" y="3588807"/>
            <a:ext cx="693976" cy="28272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i="0" u="none" strike="noStrike" kern="1200" cap="none" spc="0" normalizeH="0" baseline="0" noProof="0" dirty="0">
                <a:ln>
                  <a:noFill/>
                </a:ln>
                <a:solidFill>
                  <a:schemeClr val="tx2"/>
                </a:solidFill>
                <a:effectLst/>
                <a:uLnTx/>
                <a:uFillTx/>
                <a:latin typeface="Century Gothic" panose="020B0502020202020204" pitchFamily="34" charset="0"/>
                <a:cs typeface="Arial" panose="020B0604020202020204" pitchFamily="34" charset="0"/>
              </a:rPr>
              <a:t>C&amp;CCC</a:t>
            </a:r>
          </a:p>
        </p:txBody>
      </p:sp>
      <p:sp>
        <p:nvSpPr>
          <p:cNvPr id="72" name="Rectangle: Rounded Corners 71">
            <a:extLst>
              <a:ext uri="{FF2B5EF4-FFF2-40B4-BE49-F238E27FC236}">
                <a16:creationId xmlns:a16="http://schemas.microsoft.com/office/drawing/2014/main" id="{08AE2740-D053-45D7-8AEB-7CEE948BA3C3}"/>
              </a:ext>
            </a:extLst>
          </p:cNvPr>
          <p:cNvSpPr/>
          <p:nvPr/>
        </p:nvSpPr>
        <p:spPr>
          <a:xfrm>
            <a:off x="4827046" y="3355115"/>
            <a:ext cx="724124" cy="28272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i="0" u="none" strike="noStrike" kern="1200" cap="none" spc="0" normalizeH="0" baseline="0" noProof="0" dirty="0">
                <a:ln>
                  <a:noFill/>
                </a:ln>
                <a:solidFill>
                  <a:schemeClr val="tx2"/>
                </a:solidFill>
                <a:effectLst/>
                <a:uLnTx/>
                <a:uFillTx/>
                <a:latin typeface="Century Gothic" panose="020B0502020202020204" pitchFamily="34" charset="0"/>
                <a:cs typeface="Arial" panose="020B0604020202020204" pitchFamily="34" charset="0"/>
              </a:rPr>
              <a:t>CHAPS</a:t>
            </a:r>
          </a:p>
        </p:txBody>
      </p:sp>
      <p:sp>
        <p:nvSpPr>
          <p:cNvPr id="74" name="Rectangle: Rounded Corners 73">
            <a:extLst>
              <a:ext uri="{FF2B5EF4-FFF2-40B4-BE49-F238E27FC236}">
                <a16:creationId xmlns:a16="http://schemas.microsoft.com/office/drawing/2014/main" id="{8091D17B-530E-4496-9D69-BE018A38A789}"/>
              </a:ext>
            </a:extLst>
          </p:cNvPr>
          <p:cNvSpPr/>
          <p:nvPr/>
        </p:nvSpPr>
        <p:spPr>
          <a:xfrm>
            <a:off x="4580794" y="4852373"/>
            <a:ext cx="1226948" cy="316461"/>
          </a:xfrm>
          <a:prstGeom prst="roundRect">
            <a:avLst>
              <a:gd name="adj" fmla="val 0"/>
            </a:avLst>
          </a:prstGeom>
          <a:solidFill>
            <a:srgbClr val="EEFCF4"/>
          </a:solidFill>
          <a:ln w="19050">
            <a:solidFill>
              <a:srgbClr val="00817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GB" sz="1100" b="1" dirty="0">
                <a:solidFill>
                  <a:srgbClr val="008172"/>
                </a:solidFill>
                <a:latin typeface="Century Gothic" panose="020B0502020202020204" pitchFamily="34" charset="0"/>
                <a:cs typeface="Arial" panose="020B0604020202020204" pitchFamily="34" charset="0"/>
              </a:rPr>
              <a:t>DDA</a:t>
            </a:r>
          </a:p>
        </p:txBody>
      </p:sp>
      <p:cxnSp>
        <p:nvCxnSpPr>
          <p:cNvPr id="75" name="Straight Arrow Connector 74">
            <a:extLst>
              <a:ext uri="{FF2B5EF4-FFF2-40B4-BE49-F238E27FC236}">
                <a16:creationId xmlns:a16="http://schemas.microsoft.com/office/drawing/2014/main" id="{9F345997-2F4A-441B-B6B6-F83DE8F86736}"/>
              </a:ext>
            </a:extLst>
          </p:cNvPr>
          <p:cNvCxnSpPr>
            <a:cxnSpLocks/>
            <a:stCxn id="68" idx="2"/>
            <a:endCxn id="74" idx="0"/>
          </p:cNvCxnSpPr>
          <p:nvPr/>
        </p:nvCxnSpPr>
        <p:spPr>
          <a:xfrm>
            <a:off x="5194268" y="3938435"/>
            <a:ext cx="0" cy="913938"/>
          </a:xfrm>
          <a:prstGeom prst="straightConnector1">
            <a:avLst/>
          </a:prstGeom>
          <a:ln w="19050" cap="rnd">
            <a:solidFill>
              <a:srgbClr val="008172"/>
            </a:solidFill>
            <a:prstDash val="solid"/>
            <a:round/>
            <a:tailEnd type="arrow"/>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D10D77E0-A996-4E3C-9580-973A48EEDE53}"/>
              </a:ext>
            </a:extLst>
          </p:cNvPr>
          <p:cNvSpPr txBox="1"/>
          <p:nvPr/>
        </p:nvSpPr>
        <p:spPr>
          <a:xfrm>
            <a:off x="414758" y="1658807"/>
            <a:ext cx="539298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strike="noStrike" kern="1200" cap="none" spc="0" normalizeH="0" baseline="0" noProof="0" dirty="0">
                <a:ln>
                  <a:noFill/>
                </a:ln>
                <a:solidFill>
                  <a:srgbClr val="008172"/>
                </a:solidFill>
                <a:effectLst/>
                <a:uLnTx/>
                <a:uFillTx/>
                <a:latin typeface="Century Gothic" panose="020B0502020202020204" pitchFamily="34" charset="0"/>
                <a:cs typeface="Arial" panose="020B0604020202020204" pitchFamily="34" charset="0"/>
              </a:rPr>
              <a:t>Legacy Batch</a:t>
            </a:r>
            <a:r>
              <a:rPr lang="en-GB" sz="1400" b="1" dirty="0">
                <a:solidFill>
                  <a:srgbClr val="008172"/>
                </a:solidFill>
                <a:latin typeface="Century Gothic" panose="020B0502020202020204" pitchFamily="34" charset="0"/>
                <a:cs typeface="Arial" panose="020B0604020202020204" pitchFamily="34" charset="0"/>
              </a:rPr>
              <a:t> Processing </a:t>
            </a:r>
            <a:r>
              <a:rPr kumimoji="0" lang="en-GB" sz="1400" b="1" i="0" u="none" strike="noStrike" kern="1200" cap="none" spc="0" normalizeH="0" baseline="0" noProof="0" dirty="0">
                <a:ln>
                  <a:noFill/>
                </a:ln>
                <a:solidFill>
                  <a:srgbClr val="06AD01"/>
                </a:solidFill>
                <a:effectLst/>
                <a:uLnTx/>
                <a:uFillTx/>
                <a:latin typeface="Century Gothic" panose="020B0502020202020204" pitchFamily="34" charset="0"/>
                <a:cs typeface="Arial" panose="020B0604020202020204" pitchFamily="34" charset="0"/>
              </a:rPr>
              <a:t>= passive files/push environment </a:t>
            </a:r>
          </a:p>
        </p:txBody>
      </p:sp>
      <p:sp>
        <p:nvSpPr>
          <p:cNvPr id="82" name="TextBox 81">
            <a:extLst>
              <a:ext uri="{FF2B5EF4-FFF2-40B4-BE49-F238E27FC236}">
                <a16:creationId xmlns:a16="http://schemas.microsoft.com/office/drawing/2014/main" id="{61215ADF-B006-4F8D-AB69-823EAA0CCBE9}"/>
              </a:ext>
            </a:extLst>
          </p:cNvPr>
          <p:cNvSpPr txBox="1"/>
          <p:nvPr/>
        </p:nvSpPr>
        <p:spPr>
          <a:xfrm>
            <a:off x="6395046" y="1665921"/>
            <a:ext cx="549920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solidFill>
                  <a:srgbClr val="6C99DE"/>
                </a:solidFill>
                <a:latin typeface="Century Gothic" panose="020B0502020202020204" pitchFamily="34" charset="0"/>
                <a:cs typeface="Arial" panose="020B0604020202020204" pitchFamily="34" charset="0"/>
              </a:rPr>
              <a:t>Realtime Processing </a:t>
            </a:r>
            <a:r>
              <a:rPr kumimoji="0" lang="en-GB" sz="1400" b="1" i="0" u="none" strike="noStrike" kern="1200" cap="none" spc="0" normalizeH="0" baseline="0" noProof="0" dirty="0">
                <a:ln>
                  <a:noFill/>
                </a:ln>
                <a:solidFill>
                  <a:srgbClr val="021563"/>
                </a:solidFill>
                <a:effectLst/>
                <a:uLnTx/>
                <a:uFillTx/>
                <a:latin typeface="Century Gothic" panose="020B0502020202020204" pitchFamily="34" charset="0"/>
                <a:cs typeface="Arial" panose="020B0604020202020204" pitchFamily="34" charset="0"/>
              </a:rPr>
              <a:t>= more responsive </a:t>
            </a:r>
            <a:r>
              <a:rPr lang="en-GB" sz="1400" b="1" dirty="0">
                <a:solidFill>
                  <a:srgbClr val="021563"/>
                </a:solidFill>
                <a:latin typeface="Century Gothic" panose="020B0502020202020204" pitchFamily="34" charset="0"/>
                <a:cs typeface="Arial" panose="020B0604020202020204" pitchFamily="34" charset="0"/>
              </a:rPr>
              <a:t>for your </a:t>
            </a:r>
            <a:r>
              <a:rPr kumimoji="0" lang="en-GB" sz="1400" b="1" i="0" u="none" strike="noStrike" kern="1200" cap="none" spc="0" normalizeH="0" baseline="0" noProof="0" dirty="0">
                <a:ln>
                  <a:noFill/>
                </a:ln>
                <a:solidFill>
                  <a:srgbClr val="021563"/>
                </a:solidFill>
                <a:effectLst/>
                <a:uLnTx/>
                <a:uFillTx/>
                <a:latin typeface="Century Gothic" panose="020B0502020202020204" pitchFamily="34" charset="0"/>
                <a:cs typeface="Arial" panose="020B0604020202020204" pitchFamily="34" charset="0"/>
              </a:rPr>
              <a:t>customers  </a:t>
            </a:r>
          </a:p>
        </p:txBody>
      </p:sp>
      <p:pic>
        <p:nvPicPr>
          <p:cNvPr id="6" name="Picture 4" descr="Image result for faster payments&quot;">
            <a:extLst>
              <a:ext uri="{FF2B5EF4-FFF2-40B4-BE49-F238E27FC236}">
                <a16:creationId xmlns:a16="http://schemas.microsoft.com/office/drawing/2014/main" id="{BBFE4606-40CE-4727-A374-37334A17C493}"/>
              </a:ext>
            </a:extLst>
          </p:cNvPr>
          <p:cNvPicPr>
            <a:picLocks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6558976" y="5886727"/>
            <a:ext cx="491556" cy="3233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bacs&quot;">
            <a:extLst>
              <a:ext uri="{FF2B5EF4-FFF2-40B4-BE49-F238E27FC236}">
                <a16:creationId xmlns:a16="http://schemas.microsoft.com/office/drawing/2014/main" id="{46E47489-AA42-4CBA-9AF7-7781BA01A584}"/>
              </a:ext>
            </a:extLst>
          </p:cNvPr>
          <p:cNvPicPr>
            <a:picLocks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8010683" y="5972659"/>
            <a:ext cx="501893" cy="1486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mage result for chaps payments logo&quot;">
            <a:extLst>
              <a:ext uri="{FF2B5EF4-FFF2-40B4-BE49-F238E27FC236}">
                <a16:creationId xmlns:a16="http://schemas.microsoft.com/office/drawing/2014/main" id="{C676B4BB-C34B-4B72-939B-F9770EA44B07}"/>
              </a:ext>
            </a:extLst>
          </p:cNvPr>
          <p:cNvPicPr>
            <a:picLocks noChangeArrowheads="1"/>
          </p:cNvPicPr>
          <p:nvPr/>
        </p:nvPicPr>
        <p:blipFill rotWithShape="1">
          <a:blip r:embed="rId11" cstate="hqprint">
            <a:extLst>
              <a:ext uri="{28A0092B-C50C-407E-A947-70E740481C1C}">
                <a14:useLocalDpi xmlns:a14="http://schemas.microsoft.com/office/drawing/2010/main" val="0"/>
              </a:ext>
            </a:extLst>
          </a:blip>
          <a:srcRect l="9396" t="15825" r="11733" b="19905"/>
          <a:stretch/>
        </p:blipFill>
        <p:spPr bwMode="auto">
          <a:xfrm>
            <a:off x="7324666" y="5919530"/>
            <a:ext cx="411883" cy="2455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BACS">
            <a:extLst>
              <a:ext uri="{FF2B5EF4-FFF2-40B4-BE49-F238E27FC236}">
                <a16:creationId xmlns:a16="http://schemas.microsoft.com/office/drawing/2014/main" id="{DA2D3112-F679-4AAE-8E2D-5C4880DC90A0}"/>
              </a:ext>
            </a:extLst>
          </p:cNvPr>
          <p:cNvPicPr>
            <a:picLocks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8786710" y="5973488"/>
            <a:ext cx="516654" cy="1624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cheque and credit clearing company&quot;">
            <a:extLst>
              <a:ext uri="{FF2B5EF4-FFF2-40B4-BE49-F238E27FC236}">
                <a16:creationId xmlns:a16="http://schemas.microsoft.com/office/drawing/2014/main" id="{D8B3273D-CEBE-41E7-851E-3A73CEC2B006}"/>
              </a:ext>
            </a:extLst>
          </p:cNvPr>
          <p:cNvPicPr>
            <a:picLocks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9577498" y="5922262"/>
            <a:ext cx="502069" cy="2701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8" descr="Image result for visa logo&quot;">
            <a:extLst>
              <a:ext uri="{FF2B5EF4-FFF2-40B4-BE49-F238E27FC236}">
                <a16:creationId xmlns:a16="http://schemas.microsoft.com/office/drawing/2014/main" id="{27497852-E059-4B55-8645-BDD9EA653FDB}"/>
              </a:ext>
            </a:extLst>
          </p:cNvPr>
          <p:cNvPicPr>
            <a:picLocks noChangeArrowheads="1"/>
          </p:cNvPicPr>
          <p:nvPr/>
        </p:nvPicPr>
        <p:blipFill rotWithShape="1">
          <a:blip r:embed="rId14" cstate="hqprint">
            <a:extLst>
              <a:ext uri="{28A0092B-C50C-407E-A947-70E740481C1C}">
                <a14:useLocalDpi xmlns:a14="http://schemas.microsoft.com/office/drawing/2010/main" val="0"/>
              </a:ext>
            </a:extLst>
          </a:blip>
          <a:srcRect t="66325"/>
          <a:stretch/>
        </p:blipFill>
        <p:spPr bwMode="auto">
          <a:xfrm>
            <a:off x="11075878" y="5967069"/>
            <a:ext cx="502804" cy="15218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D09FCD6-9671-4FAC-A9C6-B4E59BA468F8}"/>
              </a:ext>
            </a:extLst>
          </p:cNvPr>
          <p:cNvSpPr txBox="1"/>
          <p:nvPr/>
        </p:nvSpPr>
        <p:spPr>
          <a:xfrm>
            <a:off x="6815814" y="5367062"/>
            <a:ext cx="4699063" cy="24622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dirty="0">
                <a:solidFill>
                  <a:schemeClr val="tx2"/>
                </a:solidFill>
                <a:latin typeface="Century Gothic" panose="020B0502020202020204" pitchFamily="34" charset="0"/>
              </a:rPr>
              <a:t>Clearing through </a:t>
            </a:r>
            <a:r>
              <a:rPr lang="en-GB" sz="1000" dirty="0" err="1">
                <a:solidFill>
                  <a:schemeClr val="tx2"/>
                </a:solidFill>
                <a:latin typeface="Century Gothic" panose="020B0502020202020204" pitchFamily="34" charset="0"/>
              </a:rPr>
              <a:t>ClearBank</a:t>
            </a:r>
            <a:r>
              <a:rPr lang="en-GB" sz="1000" dirty="0">
                <a:solidFill>
                  <a:schemeClr val="tx2"/>
                </a:solidFill>
                <a:latin typeface="Century Gothic" panose="020B0502020202020204" pitchFamily="34" charset="0"/>
              </a:rPr>
              <a:t>’s Banking-as-a-Service (BaaS) platform</a:t>
            </a:r>
          </a:p>
        </p:txBody>
      </p:sp>
      <p:sp>
        <p:nvSpPr>
          <p:cNvPr id="24" name="TextBox 23">
            <a:extLst>
              <a:ext uri="{FF2B5EF4-FFF2-40B4-BE49-F238E27FC236}">
                <a16:creationId xmlns:a16="http://schemas.microsoft.com/office/drawing/2014/main" id="{9E4CD94D-7124-48F8-AACF-D51DB40FF17C}"/>
              </a:ext>
            </a:extLst>
          </p:cNvPr>
          <p:cNvSpPr txBox="1"/>
          <p:nvPr/>
        </p:nvSpPr>
        <p:spPr>
          <a:xfrm>
            <a:off x="9302035" y="2241584"/>
            <a:ext cx="1088032" cy="124650"/>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GB" sz="900" b="1" u="none" strike="noStrike" kern="1200" cap="none" spc="0" normalizeH="0" baseline="0" noProof="0" dirty="0">
                <a:ln>
                  <a:noFill/>
                </a:ln>
                <a:solidFill>
                  <a:schemeClr val="accent1"/>
                </a:solidFill>
                <a:effectLst/>
                <a:uLnTx/>
                <a:uFillTx/>
                <a:latin typeface="Century Gothic" panose="020B0502020202020204" pitchFamily="34" charset="0"/>
              </a:rPr>
              <a:t> </a:t>
            </a:r>
            <a:r>
              <a:rPr lang="en-GB" sz="900" b="1" dirty="0">
                <a:solidFill>
                  <a:schemeClr val="accent1"/>
                </a:solidFill>
                <a:latin typeface="Century Gothic" panose="020B0502020202020204" pitchFamily="34" charset="0"/>
              </a:rPr>
              <a:t>C</a:t>
            </a:r>
            <a:r>
              <a:rPr kumimoji="0" lang="en-GB" sz="900" b="1" u="none" strike="noStrike" kern="1200" cap="none" spc="0" normalizeH="0" baseline="0" noProof="0" dirty="0" err="1">
                <a:ln>
                  <a:noFill/>
                </a:ln>
                <a:solidFill>
                  <a:schemeClr val="accent1"/>
                </a:solidFill>
                <a:effectLst/>
                <a:uLnTx/>
                <a:uFillTx/>
                <a:latin typeface="Century Gothic" panose="020B0502020202020204" pitchFamily="34" charset="0"/>
              </a:rPr>
              <a:t>ustomers</a:t>
            </a:r>
            <a:r>
              <a:rPr kumimoji="0" lang="en-GB" sz="900" b="1" u="none" strike="noStrike" kern="1200" cap="none" spc="0" normalizeH="0" baseline="0" noProof="0" dirty="0">
                <a:ln>
                  <a:noFill/>
                </a:ln>
                <a:solidFill>
                  <a:schemeClr val="accent1"/>
                </a:solidFill>
                <a:effectLst/>
                <a:uLnTx/>
                <a:uFillTx/>
                <a:latin typeface="Century Gothic" panose="020B0502020202020204" pitchFamily="34" charset="0"/>
              </a:rPr>
              <a:t> </a:t>
            </a:r>
            <a:endParaRPr kumimoji="0" lang="en-GB" sz="1100" b="1" u="none" strike="noStrike" kern="1200" cap="none" spc="0" normalizeH="0" baseline="0" noProof="0" dirty="0">
              <a:ln>
                <a:noFill/>
              </a:ln>
              <a:solidFill>
                <a:schemeClr val="accent1"/>
              </a:solidFill>
              <a:effectLst/>
              <a:uLnTx/>
              <a:uFillTx/>
              <a:latin typeface="Century Gothic" panose="020B0502020202020204" pitchFamily="34" charset="0"/>
            </a:endParaRPr>
          </a:p>
        </p:txBody>
      </p:sp>
      <p:sp>
        <p:nvSpPr>
          <p:cNvPr id="46" name="Rectangle 45">
            <a:extLst>
              <a:ext uri="{FF2B5EF4-FFF2-40B4-BE49-F238E27FC236}">
                <a16:creationId xmlns:a16="http://schemas.microsoft.com/office/drawing/2014/main" id="{F1FA56AB-826F-486D-85C7-721461B250F9}"/>
              </a:ext>
            </a:extLst>
          </p:cNvPr>
          <p:cNvSpPr/>
          <p:nvPr/>
        </p:nvSpPr>
        <p:spPr>
          <a:xfrm>
            <a:off x="6529445" y="4000447"/>
            <a:ext cx="2116098" cy="11079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GB" sz="900" b="1" i="0" u="none" strike="noStrike" kern="1200" cap="none" spc="0" normalizeH="0" baseline="0" noProof="0" dirty="0">
                <a:ln>
                  <a:noFill/>
                </a:ln>
                <a:solidFill>
                  <a:srgbClr val="6C99DE"/>
                </a:solidFill>
                <a:effectLst/>
                <a:uLnTx/>
                <a:uFillTx/>
                <a:latin typeface="Century Gothic" panose="020B0502020202020204" pitchFamily="34" charset="0"/>
              </a:rPr>
              <a:t>BaaS Infrastructure Features</a:t>
            </a:r>
          </a:p>
          <a:p>
            <a:pPr marL="128588" marR="0" lvl="0" indent="-1285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900" b="0" i="0" u="none" strike="noStrike" kern="1200" cap="none" spc="0" normalizeH="0" baseline="0" noProof="0" dirty="0">
                <a:ln>
                  <a:noFill/>
                </a:ln>
                <a:solidFill>
                  <a:schemeClr val="tx2"/>
                </a:solidFill>
                <a:effectLst/>
                <a:uLnTx/>
                <a:uFillTx/>
                <a:latin typeface="Century Gothic" panose="020B0502020202020204" pitchFamily="34" charset="0"/>
              </a:rPr>
              <a:t>Single API integration</a:t>
            </a:r>
          </a:p>
          <a:p>
            <a:pPr marL="128588" marR="0" lvl="0" indent="-1285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900" b="0" i="0" u="none" strike="noStrike" kern="1200" cap="none" spc="0" normalizeH="0" baseline="0" noProof="0" dirty="0">
                <a:ln>
                  <a:noFill/>
                </a:ln>
                <a:solidFill>
                  <a:schemeClr val="tx2"/>
                </a:solidFill>
                <a:effectLst/>
                <a:uLnTx/>
                <a:uFillTx/>
                <a:latin typeface="Century Gothic" panose="020B0502020202020204" pitchFamily="34" charset="0"/>
              </a:rPr>
              <a:t>Market standard ISO20022 formatted instructions</a:t>
            </a:r>
          </a:p>
          <a:p>
            <a:pPr marL="128588" marR="0" lvl="0" indent="-1285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900" b="0" i="0" u="none" strike="noStrike" kern="1200" cap="none" spc="0" normalizeH="0" baseline="0" noProof="0" dirty="0">
                <a:ln>
                  <a:noFill/>
                </a:ln>
                <a:solidFill>
                  <a:schemeClr val="tx2"/>
                </a:solidFill>
                <a:effectLst/>
                <a:uLnTx/>
                <a:uFillTx/>
                <a:latin typeface="Century Gothic" panose="020B0502020202020204" pitchFamily="34" charset="0"/>
              </a:rPr>
              <a:t>Real-time payments 24/7</a:t>
            </a:r>
          </a:p>
          <a:p>
            <a:pPr marL="128588" marR="0" lvl="0" indent="-1285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900" b="0" i="0" u="none" strike="noStrike" kern="1200" cap="none" spc="0" normalizeH="0" baseline="0" noProof="0" dirty="0">
                <a:ln>
                  <a:noFill/>
                </a:ln>
                <a:solidFill>
                  <a:schemeClr val="tx2"/>
                </a:solidFill>
                <a:effectLst/>
                <a:uLnTx/>
                <a:uFillTx/>
                <a:latin typeface="Century Gothic" panose="020B0502020202020204" pitchFamily="34" charset="0"/>
              </a:rPr>
              <a:t>Internal transfers</a:t>
            </a:r>
          </a:p>
        </p:txBody>
      </p:sp>
      <p:sp>
        <p:nvSpPr>
          <p:cNvPr id="48" name="TextBox 47">
            <a:extLst>
              <a:ext uri="{FF2B5EF4-FFF2-40B4-BE49-F238E27FC236}">
                <a16:creationId xmlns:a16="http://schemas.microsoft.com/office/drawing/2014/main" id="{4133F36F-D0BB-4370-829D-EB2F7A496D61}"/>
              </a:ext>
            </a:extLst>
          </p:cNvPr>
          <p:cNvSpPr txBox="1"/>
          <p:nvPr/>
        </p:nvSpPr>
        <p:spPr>
          <a:xfrm>
            <a:off x="10277700" y="2196686"/>
            <a:ext cx="1392330"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chemeClr val="tx2"/>
                </a:solidFill>
                <a:effectLst/>
                <a:uLnTx/>
                <a:uFillTx/>
                <a:latin typeface="Century Gothic" panose="020B0502020202020204" pitchFamily="34" charset="0"/>
                <a:cs typeface="Arial" panose="020B0604020202020204" pitchFamily="34" charset="0"/>
              </a:rPr>
              <a:t>Build</a:t>
            </a:r>
            <a:r>
              <a:rPr kumimoji="0" lang="en-GB" sz="900" b="0" i="0" u="none" strike="noStrike" kern="1200" cap="none" spc="0" normalizeH="0" baseline="0" noProof="0" dirty="0">
                <a:ln>
                  <a:noFill/>
                </a:ln>
                <a:solidFill>
                  <a:prstClr val="black"/>
                </a:solidFill>
                <a:effectLst/>
                <a:uLnTx/>
                <a:uFillTx/>
                <a:latin typeface="Century Gothic" panose="020B0502020202020204" pitchFamily="34" charset="0"/>
                <a:cs typeface="Arial" panose="020B0604020202020204" pitchFamily="34" charset="0"/>
              </a:rPr>
              <a:t> </a:t>
            </a:r>
            <a:r>
              <a:rPr kumimoji="0" lang="en-GB" sz="900" b="1" i="0" u="none" strike="noStrike" kern="1200" cap="none" spc="0" normalizeH="0" baseline="0" noProof="0" dirty="0">
                <a:ln>
                  <a:noFill/>
                </a:ln>
                <a:solidFill>
                  <a:srgbClr val="6C99DE"/>
                </a:solidFill>
                <a:effectLst/>
                <a:uLnTx/>
                <a:uFillTx/>
                <a:latin typeface="Century Gothic" panose="020B0502020202020204" pitchFamily="34" charset="0"/>
                <a:cs typeface="Arial" panose="020B0604020202020204" pitchFamily="34" charset="0"/>
              </a:rPr>
              <a:t>customer centric services </a:t>
            </a:r>
            <a:r>
              <a:rPr kumimoji="0" lang="en-GB" sz="900" b="0" i="0" u="none" strike="noStrike" kern="1200" cap="none" spc="0" normalizeH="0" baseline="0" noProof="0" dirty="0">
                <a:ln>
                  <a:noFill/>
                </a:ln>
                <a:solidFill>
                  <a:schemeClr val="tx2"/>
                </a:solidFill>
                <a:effectLst/>
                <a:uLnTx/>
                <a:uFillTx/>
                <a:latin typeface="Century Gothic" panose="020B0502020202020204" pitchFamily="34" charset="0"/>
                <a:cs typeface="Arial" panose="020B0604020202020204" pitchFamily="34" charset="0"/>
              </a:rPr>
              <a:t>that increase</a:t>
            </a:r>
            <a:r>
              <a:rPr kumimoji="0" lang="en-GB" sz="900" b="0" i="0" u="none" strike="noStrike" kern="1200" cap="none" spc="0" normalizeH="0" baseline="0" noProof="0" dirty="0">
                <a:ln>
                  <a:noFill/>
                </a:ln>
                <a:solidFill>
                  <a:prstClr val="black"/>
                </a:solidFill>
                <a:effectLst/>
                <a:uLnTx/>
                <a:uFillTx/>
                <a:latin typeface="Century Gothic" panose="020B0502020202020204" pitchFamily="34" charset="0"/>
                <a:cs typeface="Arial" panose="020B0604020202020204" pitchFamily="34" charset="0"/>
              </a:rPr>
              <a:t> customer </a:t>
            </a:r>
            <a:r>
              <a:rPr kumimoji="0" lang="en-GB" sz="900" b="1" i="0" u="none" strike="noStrike" kern="1200" cap="none" spc="0" normalizeH="0" baseline="0" noProof="0" dirty="0">
                <a:ln>
                  <a:noFill/>
                </a:ln>
                <a:solidFill>
                  <a:srgbClr val="6C99DE"/>
                </a:solidFill>
                <a:effectLst/>
                <a:uLnTx/>
                <a:uFillTx/>
                <a:latin typeface="Century Gothic" panose="020B0502020202020204" pitchFamily="34" charset="0"/>
                <a:cs typeface="Arial" panose="020B0604020202020204" pitchFamily="34" charset="0"/>
              </a:rPr>
              <a:t>satisfaction &amp;</a:t>
            </a:r>
            <a:br>
              <a:rPr kumimoji="0" lang="en-GB" sz="900" b="1" i="0" u="none" strike="noStrike" kern="1200" cap="none" spc="0" normalizeH="0" baseline="0" noProof="0" dirty="0">
                <a:ln>
                  <a:noFill/>
                </a:ln>
                <a:solidFill>
                  <a:srgbClr val="6C99DE"/>
                </a:solidFill>
                <a:effectLst/>
                <a:uLnTx/>
                <a:uFillTx/>
                <a:latin typeface="Century Gothic" panose="020B0502020202020204" pitchFamily="34" charset="0"/>
                <a:cs typeface="Arial" panose="020B0604020202020204" pitchFamily="34" charset="0"/>
              </a:rPr>
            </a:br>
            <a:r>
              <a:rPr kumimoji="0" lang="en-GB" sz="900" b="1" i="0" u="none" strike="noStrike" kern="1200" cap="none" spc="0" normalizeH="0" baseline="0" noProof="0" dirty="0">
                <a:ln>
                  <a:noFill/>
                </a:ln>
                <a:solidFill>
                  <a:srgbClr val="6C99DE"/>
                </a:solidFill>
                <a:effectLst/>
                <a:uLnTx/>
                <a:uFillTx/>
                <a:latin typeface="Century Gothic" panose="020B0502020202020204" pitchFamily="34" charset="0"/>
                <a:cs typeface="Arial" panose="020B0604020202020204" pitchFamily="34" charset="0"/>
              </a:rPr>
              <a:t>brand equity </a:t>
            </a:r>
          </a:p>
        </p:txBody>
      </p:sp>
      <p:sp>
        <p:nvSpPr>
          <p:cNvPr id="49" name="TextBox 48">
            <a:extLst>
              <a:ext uri="{FF2B5EF4-FFF2-40B4-BE49-F238E27FC236}">
                <a16:creationId xmlns:a16="http://schemas.microsoft.com/office/drawing/2014/main" id="{B679D205-AEC6-4882-95E2-B25DBC90E15F}"/>
              </a:ext>
            </a:extLst>
          </p:cNvPr>
          <p:cNvSpPr txBox="1"/>
          <p:nvPr/>
        </p:nvSpPr>
        <p:spPr>
          <a:xfrm>
            <a:off x="6526164" y="2198149"/>
            <a:ext cx="1364345"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chemeClr val="tx2"/>
                </a:solidFill>
                <a:effectLst/>
                <a:uLnTx/>
                <a:uFillTx/>
                <a:latin typeface="Century Gothic" panose="020B0502020202020204" pitchFamily="34" charset="0"/>
                <a:cs typeface="Arial" panose="020B0604020202020204" pitchFamily="34" charset="0"/>
              </a:rPr>
              <a:t>Better prepared than ever to increase </a:t>
            </a:r>
            <a:r>
              <a:rPr kumimoji="0" lang="en-GB" sz="900" b="1" i="0" u="none" strike="noStrike" kern="1200" cap="none" spc="0" normalizeH="0" baseline="0" noProof="0" dirty="0">
                <a:ln>
                  <a:noFill/>
                </a:ln>
                <a:solidFill>
                  <a:srgbClr val="6C99DE"/>
                </a:solidFill>
                <a:effectLst/>
                <a:uLnTx/>
                <a:uFillTx/>
                <a:latin typeface="Century Gothic" panose="020B0502020202020204" pitchFamily="34" charset="0"/>
                <a:cs typeface="Arial" panose="020B0604020202020204" pitchFamily="34" charset="0"/>
              </a:rPr>
              <a:t>customer experience </a:t>
            </a:r>
            <a:r>
              <a:rPr kumimoji="0" lang="en-GB" sz="900" b="0" i="0" u="none" strike="noStrike" kern="1200" cap="none" spc="0" normalizeH="0" baseline="0" noProof="0" dirty="0">
                <a:ln>
                  <a:noFill/>
                </a:ln>
                <a:solidFill>
                  <a:schemeClr val="tx2"/>
                </a:solidFill>
                <a:effectLst/>
                <a:uLnTx/>
                <a:uFillTx/>
                <a:latin typeface="Century Gothic" panose="020B0502020202020204" pitchFamily="34" charset="0"/>
                <a:cs typeface="Arial" panose="020B0604020202020204" pitchFamily="34" charset="0"/>
              </a:rPr>
              <a:t>on several fronts</a:t>
            </a:r>
            <a:endParaRPr kumimoji="0" lang="en-GB" sz="900" b="1" i="0" u="none" strike="noStrike" kern="1200" cap="none" spc="0" normalizeH="0" baseline="0" noProof="0" dirty="0">
              <a:ln>
                <a:noFill/>
              </a:ln>
              <a:solidFill>
                <a:schemeClr val="tx2"/>
              </a:solidFill>
              <a:effectLst/>
              <a:uLnTx/>
              <a:uFillTx/>
              <a:latin typeface="Century Gothic" panose="020B0502020202020204" pitchFamily="34" charset="0"/>
              <a:cs typeface="Arial" panose="020B0604020202020204" pitchFamily="34" charset="0"/>
            </a:endParaRPr>
          </a:p>
        </p:txBody>
      </p:sp>
      <p:sp>
        <p:nvSpPr>
          <p:cNvPr id="93" name="Freeform: Shape 92">
            <a:extLst>
              <a:ext uri="{FF2B5EF4-FFF2-40B4-BE49-F238E27FC236}">
                <a16:creationId xmlns:a16="http://schemas.microsoft.com/office/drawing/2014/main" id="{FDF6500A-BC06-47F4-B9B5-47AD5B276670}"/>
              </a:ext>
            </a:extLst>
          </p:cNvPr>
          <p:cNvSpPr/>
          <p:nvPr/>
        </p:nvSpPr>
        <p:spPr>
          <a:xfrm>
            <a:off x="4972" y="1444211"/>
            <a:ext cx="12195312" cy="5021265"/>
          </a:xfrm>
          <a:custGeom>
            <a:avLst/>
            <a:gdLst>
              <a:gd name="connsiteX0" fmla="*/ 6142382 w 6142382"/>
              <a:gd name="connsiteY0" fmla="*/ 0 h 4840356"/>
              <a:gd name="connsiteX1" fmla="*/ 6142382 w 6142382"/>
              <a:gd name="connsiteY1" fmla="*/ 4333461 h 4840356"/>
              <a:gd name="connsiteX2" fmla="*/ 5570882 w 6142382"/>
              <a:gd name="connsiteY2" fmla="*/ 4840356 h 4840356"/>
              <a:gd name="connsiteX3" fmla="*/ 0 w 6142382"/>
              <a:gd name="connsiteY3" fmla="*/ 4840356 h 4840356"/>
              <a:gd name="connsiteX0" fmla="*/ 6142382 w 6142382"/>
              <a:gd name="connsiteY0" fmla="*/ 0 h 4840356"/>
              <a:gd name="connsiteX1" fmla="*/ 6142382 w 6142382"/>
              <a:gd name="connsiteY1" fmla="*/ 4333461 h 4840356"/>
              <a:gd name="connsiteX2" fmla="*/ 5570882 w 6142382"/>
              <a:gd name="connsiteY2" fmla="*/ 4840356 h 4840356"/>
              <a:gd name="connsiteX3" fmla="*/ 0 w 6142382"/>
              <a:gd name="connsiteY3" fmla="*/ 4840356 h 4840356"/>
              <a:gd name="connsiteX0" fmla="*/ 6142382 w 6142382"/>
              <a:gd name="connsiteY0" fmla="*/ 0 h 4840430"/>
              <a:gd name="connsiteX1" fmla="*/ 6142382 w 6142382"/>
              <a:gd name="connsiteY1" fmla="*/ 4333461 h 4840430"/>
              <a:gd name="connsiteX2" fmla="*/ 5570882 w 6142382"/>
              <a:gd name="connsiteY2" fmla="*/ 4840356 h 4840430"/>
              <a:gd name="connsiteX3" fmla="*/ 0 w 6142382"/>
              <a:gd name="connsiteY3" fmla="*/ 4840356 h 4840430"/>
              <a:gd name="connsiteX0" fmla="*/ 6142382 w 6152321"/>
              <a:gd name="connsiteY0" fmla="*/ 0 h 4840430"/>
              <a:gd name="connsiteX1" fmla="*/ 6152321 w 6152321"/>
              <a:gd name="connsiteY1" fmla="*/ 9939 h 4840430"/>
              <a:gd name="connsiteX2" fmla="*/ 6142382 w 6152321"/>
              <a:gd name="connsiteY2" fmla="*/ 4333461 h 4840430"/>
              <a:gd name="connsiteX3" fmla="*/ 5570882 w 6152321"/>
              <a:gd name="connsiteY3" fmla="*/ 4840356 h 4840430"/>
              <a:gd name="connsiteX4" fmla="*/ 0 w 6152321"/>
              <a:gd name="connsiteY4" fmla="*/ 4840356 h 4840430"/>
              <a:gd name="connsiteX0" fmla="*/ 6142382 w 6157291"/>
              <a:gd name="connsiteY0" fmla="*/ 0 h 4840430"/>
              <a:gd name="connsiteX1" fmla="*/ 6152321 w 6157291"/>
              <a:gd name="connsiteY1" fmla="*/ 9939 h 4840430"/>
              <a:gd name="connsiteX2" fmla="*/ 6157291 w 6157291"/>
              <a:gd name="connsiteY2" fmla="*/ 9939 h 4840430"/>
              <a:gd name="connsiteX3" fmla="*/ 6142382 w 6157291"/>
              <a:gd name="connsiteY3" fmla="*/ 4333461 h 4840430"/>
              <a:gd name="connsiteX4" fmla="*/ 5570882 w 6157291"/>
              <a:gd name="connsiteY4" fmla="*/ 4840356 h 4840430"/>
              <a:gd name="connsiteX5" fmla="*/ 0 w 6157291"/>
              <a:gd name="connsiteY5" fmla="*/ 4840356 h 4840430"/>
              <a:gd name="connsiteX0" fmla="*/ 6142382 w 7434470"/>
              <a:gd name="connsiteY0" fmla="*/ 84483 h 4924913"/>
              <a:gd name="connsiteX1" fmla="*/ 6152321 w 7434470"/>
              <a:gd name="connsiteY1" fmla="*/ 94422 h 4924913"/>
              <a:gd name="connsiteX2" fmla="*/ 7434470 w 7434470"/>
              <a:gd name="connsiteY2" fmla="*/ 0 h 4924913"/>
              <a:gd name="connsiteX3" fmla="*/ 6142382 w 7434470"/>
              <a:gd name="connsiteY3" fmla="*/ 4417944 h 4924913"/>
              <a:gd name="connsiteX4" fmla="*/ 5570882 w 7434470"/>
              <a:gd name="connsiteY4" fmla="*/ 4924839 h 4924913"/>
              <a:gd name="connsiteX5" fmla="*/ 0 w 7434470"/>
              <a:gd name="connsiteY5" fmla="*/ 4924839 h 4924913"/>
              <a:gd name="connsiteX0" fmla="*/ 6142382 w 10406269"/>
              <a:gd name="connsiteY0" fmla="*/ 104361 h 4944791"/>
              <a:gd name="connsiteX1" fmla="*/ 10406269 w 10406269"/>
              <a:gd name="connsiteY1" fmla="*/ 0 h 4944791"/>
              <a:gd name="connsiteX2" fmla="*/ 7434470 w 10406269"/>
              <a:gd name="connsiteY2" fmla="*/ 19878 h 4944791"/>
              <a:gd name="connsiteX3" fmla="*/ 6142382 w 10406269"/>
              <a:gd name="connsiteY3" fmla="*/ 4437822 h 4944791"/>
              <a:gd name="connsiteX4" fmla="*/ 5570882 w 10406269"/>
              <a:gd name="connsiteY4" fmla="*/ 4944717 h 4944791"/>
              <a:gd name="connsiteX5" fmla="*/ 0 w 10406269"/>
              <a:gd name="connsiteY5" fmla="*/ 4944717 h 4944791"/>
              <a:gd name="connsiteX0" fmla="*/ 12165495 w 12165495"/>
              <a:gd name="connsiteY0" fmla="*/ 29818 h 4944791"/>
              <a:gd name="connsiteX1" fmla="*/ 10406269 w 12165495"/>
              <a:gd name="connsiteY1" fmla="*/ 0 h 4944791"/>
              <a:gd name="connsiteX2" fmla="*/ 7434470 w 12165495"/>
              <a:gd name="connsiteY2" fmla="*/ 19878 h 4944791"/>
              <a:gd name="connsiteX3" fmla="*/ 6142382 w 12165495"/>
              <a:gd name="connsiteY3" fmla="*/ 4437822 h 4944791"/>
              <a:gd name="connsiteX4" fmla="*/ 5570882 w 12165495"/>
              <a:gd name="connsiteY4" fmla="*/ 4944717 h 4944791"/>
              <a:gd name="connsiteX5" fmla="*/ 0 w 12165495"/>
              <a:gd name="connsiteY5" fmla="*/ 4944717 h 4944791"/>
              <a:gd name="connsiteX0" fmla="*/ 12165495 w 12165495"/>
              <a:gd name="connsiteY0" fmla="*/ 29818 h 4944791"/>
              <a:gd name="connsiteX1" fmla="*/ 10406269 w 12165495"/>
              <a:gd name="connsiteY1" fmla="*/ 0 h 4944791"/>
              <a:gd name="connsiteX2" fmla="*/ 6152322 w 12165495"/>
              <a:gd name="connsiteY2" fmla="*/ 188843 h 4944791"/>
              <a:gd name="connsiteX3" fmla="*/ 6142382 w 12165495"/>
              <a:gd name="connsiteY3" fmla="*/ 4437822 h 4944791"/>
              <a:gd name="connsiteX4" fmla="*/ 5570882 w 12165495"/>
              <a:gd name="connsiteY4" fmla="*/ 4944717 h 4944791"/>
              <a:gd name="connsiteX5" fmla="*/ 0 w 12165495"/>
              <a:gd name="connsiteY5" fmla="*/ 4944717 h 4944791"/>
              <a:gd name="connsiteX0" fmla="*/ 12165495 w 12165495"/>
              <a:gd name="connsiteY0" fmla="*/ 104362 h 5019335"/>
              <a:gd name="connsiteX1" fmla="*/ 6629400 w 12165495"/>
              <a:gd name="connsiteY1" fmla="*/ 0 h 5019335"/>
              <a:gd name="connsiteX2" fmla="*/ 6152322 w 12165495"/>
              <a:gd name="connsiteY2" fmla="*/ 263387 h 5019335"/>
              <a:gd name="connsiteX3" fmla="*/ 6142382 w 12165495"/>
              <a:gd name="connsiteY3" fmla="*/ 4512366 h 5019335"/>
              <a:gd name="connsiteX4" fmla="*/ 5570882 w 12165495"/>
              <a:gd name="connsiteY4" fmla="*/ 5019261 h 5019335"/>
              <a:gd name="connsiteX5" fmla="*/ 0 w 12165495"/>
              <a:gd name="connsiteY5" fmla="*/ 5019261 h 5019335"/>
              <a:gd name="connsiteX0" fmla="*/ 12165495 w 12165495"/>
              <a:gd name="connsiteY0" fmla="*/ 144118 h 5059091"/>
              <a:gd name="connsiteX1" fmla="*/ 6435587 w 12165495"/>
              <a:gd name="connsiteY1" fmla="*/ 0 h 5059091"/>
              <a:gd name="connsiteX2" fmla="*/ 6152322 w 12165495"/>
              <a:gd name="connsiteY2" fmla="*/ 303143 h 5059091"/>
              <a:gd name="connsiteX3" fmla="*/ 6142382 w 12165495"/>
              <a:gd name="connsiteY3" fmla="*/ 4552122 h 5059091"/>
              <a:gd name="connsiteX4" fmla="*/ 5570882 w 12165495"/>
              <a:gd name="connsiteY4" fmla="*/ 5059017 h 5059091"/>
              <a:gd name="connsiteX5" fmla="*/ 0 w 12165495"/>
              <a:gd name="connsiteY5" fmla="*/ 5059017 h 5059091"/>
              <a:gd name="connsiteX0" fmla="*/ 12165495 w 12165495"/>
              <a:gd name="connsiteY0" fmla="*/ 144118 h 5059091"/>
              <a:gd name="connsiteX1" fmla="*/ 6435587 w 12165495"/>
              <a:gd name="connsiteY1" fmla="*/ 0 h 5059091"/>
              <a:gd name="connsiteX2" fmla="*/ 6142383 w 12165495"/>
              <a:gd name="connsiteY2" fmla="*/ 382656 h 5059091"/>
              <a:gd name="connsiteX3" fmla="*/ 6142382 w 12165495"/>
              <a:gd name="connsiteY3" fmla="*/ 4552122 h 5059091"/>
              <a:gd name="connsiteX4" fmla="*/ 5570882 w 12165495"/>
              <a:gd name="connsiteY4" fmla="*/ 5059017 h 5059091"/>
              <a:gd name="connsiteX5" fmla="*/ 0 w 12165495"/>
              <a:gd name="connsiteY5" fmla="*/ 5059017 h 5059091"/>
              <a:gd name="connsiteX0" fmla="*/ 12165495 w 12165495"/>
              <a:gd name="connsiteY0" fmla="*/ 144118 h 5059091"/>
              <a:gd name="connsiteX1" fmla="*/ 6435587 w 12165495"/>
              <a:gd name="connsiteY1" fmla="*/ 0 h 5059091"/>
              <a:gd name="connsiteX2" fmla="*/ 6142383 w 12165495"/>
              <a:gd name="connsiteY2" fmla="*/ 382656 h 5059091"/>
              <a:gd name="connsiteX3" fmla="*/ 6142382 w 12165495"/>
              <a:gd name="connsiteY3" fmla="*/ 4552122 h 5059091"/>
              <a:gd name="connsiteX4" fmla="*/ 5570882 w 12165495"/>
              <a:gd name="connsiteY4" fmla="*/ 5059017 h 5059091"/>
              <a:gd name="connsiteX5" fmla="*/ 0 w 12165495"/>
              <a:gd name="connsiteY5" fmla="*/ 5059017 h 5059091"/>
              <a:gd name="connsiteX0" fmla="*/ 12165495 w 12165495"/>
              <a:gd name="connsiteY0" fmla="*/ 64870 h 4979843"/>
              <a:gd name="connsiteX1" fmla="*/ 6676379 w 12165495"/>
              <a:gd name="connsiteY1" fmla="*/ 0 h 4979843"/>
              <a:gd name="connsiteX2" fmla="*/ 6142383 w 12165495"/>
              <a:gd name="connsiteY2" fmla="*/ 303408 h 4979843"/>
              <a:gd name="connsiteX3" fmla="*/ 6142382 w 12165495"/>
              <a:gd name="connsiteY3" fmla="*/ 4472874 h 4979843"/>
              <a:gd name="connsiteX4" fmla="*/ 5570882 w 12165495"/>
              <a:gd name="connsiteY4" fmla="*/ 4979769 h 4979843"/>
              <a:gd name="connsiteX5" fmla="*/ 0 w 12165495"/>
              <a:gd name="connsiteY5" fmla="*/ 4979769 h 4979843"/>
              <a:gd name="connsiteX0" fmla="*/ 12165495 w 12165495"/>
              <a:gd name="connsiteY0" fmla="*/ 68416 h 4983389"/>
              <a:gd name="connsiteX1" fmla="*/ 6676379 w 12165495"/>
              <a:gd name="connsiteY1" fmla="*/ 3546 h 4983389"/>
              <a:gd name="connsiteX2" fmla="*/ 6142383 w 12165495"/>
              <a:gd name="connsiteY2" fmla="*/ 306954 h 4983389"/>
              <a:gd name="connsiteX3" fmla="*/ 6142382 w 12165495"/>
              <a:gd name="connsiteY3" fmla="*/ 4476420 h 4983389"/>
              <a:gd name="connsiteX4" fmla="*/ 5570882 w 12165495"/>
              <a:gd name="connsiteY4" fmla="*/ 4983315 h 4983389"/>
              <a:gd name="connsiteX5" fmla="*/ 0 w 12165495"/>
              <a:gd name="connsiteY5" fmla="*/ 4983315 h 4983389"/>
              <a:gd name="connsiteX0" fmla="*/ 12165495 w 12165495"/>
              <a:gd name="connsiteY0" fmla="*/ 66988 h 4981961"/>
              <a:gd name="connsiteX1" fmla="*/ 6676379 w 12165495"/>
              <a:gd name="connsiteY1" fmla="*/ 2118 h 4981961"/>
              <a:gd name="connsiteX2" fmla="*/ 6142383 w 12165495"/>
              <a:gd name="connsiteY2" fmla="*/ 396966 h 4981961"/>
              <a:gd name="connsiteX3" fmla="*/ 6142382 w 12165495"/>
              <a:gd name="connsiteY3" fmla="*/ 4474992 h 4981961"/>
              <a:gd name="connsiteX4" fmla="*/ 5570882 w 12165495"/>
              <a:gd name="connsiteY4" fmla="*/ 4981887 h 4981961"/>
              <a:gd name="connsiteX5" fmla="*/ 0 w 12165495"/>
              <a:gd name="connsiteY5" fmla="*/ 4981887 h 4981961"/>
              <a:gd name="connsiteX0" fmla="*/ 12165495 w 12165495"/>
              <a:gd name="connsiteY0" fmla="*/ 106291 h 5021264"/>
              <a:gd name="connsiteX1" fmla="*/ 6648947 w 12165495"/>
              <a:gd name="connsiteY1" fmla="*/ 1797 h 5021264"/>
              <a:gd name="connsiteX2" fmla="*/ 6142383 w 12165495"/>
              <a:gd name="connsiteY2" fmla="*/ 436269 h 5021264"/>
              <a:gd name="connsiteX3" fmla="*/ 6142382 w 12165495"/>
              <a:gd name="connsiteY3" fmla="*/ 4514295 h 5021264"/>
              <a:gd name="connsiteX4" fmla="*/ 5570882 w 12165495"/>
              <a:gd name="connsiteY4" fmla="*/ 5021190 h 5021264"/>
              <a:gd name="connsiteX5" fmla="*/ 0 w 12165495"/>
              <a:gd name="connsiteY5" fmla="*/ 5021190 h 5021264"/>
              <a:gd name="connsiteX0" fmla="*/ 12185373 w 12185373"/>
              <a:gd name="connsiteY0" fmla="*/ 0 h 5098847"/>
              <a:gd name="connsiteX1" fmla="*/ 6648947 w 12185373"/>
              <a:gd name="connsiteY1" fmla="*/ 79380 h 5098847"/>
              <a:gd name="connsiteX2" fmla="*/ 6142383 w 12185373"/>
              <a:gd name="connsiteY2" fmla="*/ 513852 h 5098847"/>
              <a:gd name="connsiteX3" fmla="*/ 6142382 w 12185373"/>
              <a:gd name="connsiteY3" fmla="*/ 4591878 h 5098847"/>
              <a:gd name="connsiteX4" fmla="*/ 5570882 w 12185373"/>
              <a:gd name="connsiteY4" fmla="*/ 5098773 h 5098847"/>
              <a:gd name="connsiteX5" fmla="*/ 0 w 12185373"/>
              <a:gd name="connsiteY5" fmla="*/ 5098773 h 5098847"/>
              <a:gd name="connsiteX0" fmla="*/ 12185373 w 12185373"/>
              <a:gd name="connsiteY0" fmla="*/ 0 h 5049151"/>
              <a:gd name="connsiteX1" fmla="*/ 6648947 w 12185373"/>
              <a:gd name="connsiteY1" fmla="*/ 29684 h 5049151"/>
              <a:gd name="connsiteX2" fmla="*/ 6142383 w 12185373"/>
              <a:gd name="connsiteY2" fmla="*/ 464156 h 5049151"/>
              <a:gd name="connsiteX3" fmla="*/ 6142382 w 12185373"/>
              <a:gd name="connsiteY3" fmla="*/ 4542182 h 5049151"/>
              <a:gd name="connsiteX4" fmla="*/ 5570882 w 12185373"/>
              <a:gd name="connsiteY4" fmla="*/ 5049077 h 5049151"/>
              <a:gd name="connsiteX5" fmla="*/ 0 w 12185373"/>
              <a:gd name="connsiteY5" fmla="*/ 5049077 h 5049151"/>
              <a:gd name="connsiteX0" fmla="*/ 12185373 w 12185373"/>
              <a:gd name="connsiteY0" fmla="*/ 21810 h 5021265"/>
              <a:gd name="connsiteX1" fmla="*/ 6648947 w 12185373"/>
              <a:gd name="connsiteY1" fmla="*/ 1798 h 5021265"/>
              <a:gd name="connsiteX2" fmla="*/ 6142383 w 12185373"/>
              <a:gd name="connsiteY2" fmla="*/ 436270 h 5021265"/>
              <a:gd name="connsiteX3" fmla="*/ 6142382 w 12185373"/>
              <a:gd name="connsiteY3" fmla="*/ 4514296 h 5021265"/>
              <a:gd name="connsiteX4" fmla="*/ 5570882 w 12185373"/>
              <a:gd name="connsiteY4" fmla="*/ 5021191 h 5021265"/>
              <a:gd name="connsiteX5" fmla="*/ 0 w 12185373"/>
              <a:gd name="connsiteY5" fmla="*/ 5021191 h 5021265"/>
              <a:gd name="connsiteX0" fmla="*/ 12195312 w 12195312"/>
              <a:gd name="connsiteY0" fmla="*/ 1932 h 5021265"/>
              <a:gd name="connsiteX1" fmla="*/ 6648947 w 12195312"/>
              <a:gd name="connsiteY1" fmla="*/ 1798 h 5021265"/>
              <a:gd name="connsiteX2" fmla="*/ 6142383 w 12195312"/>
              <a:gd name="connsiteY2" fmla="*/ 436270 h 5021265"/>
              <a:gd name="connsiteX3" fmla="*/ 6142382 w 12195312"/>
              <a:gd name="connsiteY3" fmla="*/ 4514296 h 5021265"/>
              <a:gd name="connsiteX4" fmla="*/ 5570882 w 12195312"/>
              <a:gd name="connsiteY4" fmla="*/ 5021191 h 5021265"/>
              <a:gd name="connsiteX5" fmla="*/ 0 w 12195312"/>
              <a:gd name="connsiteY5" fmla="*/ 5021191 h 502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5312" h="5021265">
                <a:moveTo>
                  <a:pt x="12195312" y="1932"/>
                </a:moveTo>
                <a:lnTo>
                  <a:pt x="6648947" y="1798"/>
                </a:lnTo>
                <a:cubicBezTo>
                  <a:pt x="6328708" y="-23050"/>
                  <a:pt x="6139534" y="214230"/>
                  <a:pt x="6142383" y="436270"/>
                </a:cubicBezTo>
                <a:cubicBezTo>
                  <a:pt x="6137413" y="1877444"/>
                  <a:pt x="6147352" y="3073122"/>
                  <a:pt x="6142382" y="4514296"/>
                </a:cubicBezTo>
                <a:cubicBezTo>
                  <a:pt x="6140726" y="4782652"/>
                  <a:pt x="5925377" y="5026161"/>
                  <a:pt x="5570882" y="5021191"/>
                </a:cubicBezTo>
                <a:lnTo>
                  <a:pt x="0" y="5021191"/>
                </a:lnTo>
              </a:path>
            </a:pathLst>
          </a:custGeom>
          <a:ln w="19050" cap="rnd">
            <a:solidFill>
              <a:schemeClr val="accent2"/>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95" name="Freeform: Shape 94">
            <a:extLst>
              <a:ext uri="{FF2B5EF4-FFF2-40B4-BE49-F238E27FC236}">
                <a16:creationId xmlns:a16="http://schemas.microsoft.com/office/drawing/2014/main" id="{280F6410-AAB0-490C-A3CD-5D7F42701FF5}"/>
              </a:ext>
            </a:extLst>
          </p:cNvPr>
          <p:cNvSpPr/>
          <p:nvPr/>
        </p:nvSpPr>
        <p:spPr>
          <a:xfrm>
            <a:off x="11653865" y="956340"/>
            <a:ext cx="246751" cy="246748"/>
          </a:xfrm>
          <a:custGeom>
            <a:avLst/>
            <a:gdLst>
              <a:gd name="connsiteX0" fmla="*/ 153668 w 163941"/>
              <a:gd name="connsiteY0" fmla="*/ 90844 h 163940"/>
              <a:gd name="connsiteX1" fmla="*/ 153668 w 163941"/>
              <a:gd name="connsiteY1" fmla="*/ 90844 h 163940"/>
              <a:gd name="connsiteX2" fmla="*/ 162521 w 163941"/>
              <a:gd name="connsiteY2" fmla="*/ 83302 h 163940"/>
              <a:gd name="connsiteX3" fmla="*/ 170062 w 163941"/>
              <a:gd name="connsiteY3" fmla="*/ 92155 h 163940"/>
              <a:gd name="connsiteX4" fmla="*/ 161209 w 163941"/>
              <a:gd name="connsiteY4" fmla="*/ 99696 h 163940"/>
              <a:gd name="connsiteX5" fmla="*/ 153668 w 163941"/>
              <a:gd name="connsiteY5" fmla="*/ 91499 h 163940"/>
              <a:gd name="connsiteX6" fmla="*/ 153668 w 163941"/>
              <a:gd name="connsiteY6" fmla="*/ 90844 h 163940"/>
              <a:gd name="connsiteX7" fmla="*/ 150826 w 163941"/>
              <a:gd name="connsiteY7" fmla="*/ 44175 h 163940"/>
              <a:gd name="connsiteX8" fmla="*/ 161865 w 163941"/>
              <a:gd name="connsiteY8" fmla="*/ 48001 h 163940"/>
              <a:gd name="connsiteX9" fmla="*/ 158149 w 163941"/>
              <a:gd name="connsiteY9" fmla="*/ 59039 h 163940"/>
              <a:gd name="connsiteX10" fmla="*/ 147110 w 163941"/>
              <a:gd name="connsiteY10" fmla="*/ 55214 h 163940"/>
              <a:gd name="connsiteX11" fmla="*/ 146236 w 163941"/>
              <a:gd name="connsiteY11" fmla="*/ 51607 h 163940"/>
              <a:gd name="connsiteX12" fmla="*/ 150826 w 163941"/>
              <a:gd name="connsiteY12" fmla="*/ 44175 h 163940"/>
              <a:gd name="connsiteX13" fmla="*/ 141318 w 163941"/>
              <a:gd name="connsiteY13" fmla="*/ 124834 h 163940"/>
              <a:gd name="connsiteX14" fmla="*/ 152684 w 163941"/>
              <a:gd name="connsiteY14" fmla="*/ 122867 h 163940"/>
              <a:gd name="connsiteX15" fmla="*/ 154652 w 163941"/>
              <a:gd name="connsiteY15" fmla="*/ 134343 h 163940"/>
              <a:gd name="connsiteX16" fmla="*/ 143285 w 163941"/>
              <a:gd name="connsiteY16" fmla="*/ 136310 h 163940"/>
              <a:gd name="connsiteX17" fmla="*/ 139678 w 163941"/>
              <a:gd name="connsiteY17" fmla="*/ 129643 h 163940"/>
              <a:gd name="connsiteX18" fmla="*/ 141318 w 163941"/>
              <a:gd name="connsiteY18" fmla="*/ 124834 h 163940"/>
              <a:gd name="connsiteX19" fmla="*/ 120989 w 163941"/>
              <a:gd name="connsiteY19" fmla="*/ 16524 h 163940"/>
              <a:gd name="connsiteX20" fmla="*/ 132465 w 163941"/>
              <a:gd name="connsiteY20" fmla="*/ 14229 h 163940"/>
              <a:gd name="connsiteX21" fmla="*/ 134651 w 163941"/>
              <a:gd name="connsiteY21" fmla="*/ 25705 h 163940"/>
              <a:gd name="connsiteX22" fmla="*/ 123284 w 163941"/>
              <a:gd name="connsiteY22" fmla="*/ 27781 h 163940"/>
              <a:gd name="connsiteX23" fmla="*/ 119677 w 163941"/>
              <a:gd name="connsiteY23" fmla="*/ 21005 h 163940"/>
              <a:gd name="connsiteX24" fmla="*/ 120989 w 163941"/>
              <a:gd name="connsiteY24" fmla="*/ 16524 h 163940"/>
              <a:gd name="connsiteX25" fmla="*/ 113338 w 163941"/>
              <a:gd name="connsiteY25" fmla="*/ 147786 h 163940"/>
              <a:gd name="connsiteX26" fmla="*/ 124159 w 163941"/>
              <a:gd name="connsiteY26" fmla="*/ 152048 h 163940"/>
              <a:gd name="connsiteX27" fmla="*/ 120005 w 163941"/>
              <a:gd name="connsiteY27" fmla="*/ 162868 h 163940"/>
              <a:gd name="connsiteX28" fmla="*/ 109185 w 163941"/>
              <a:gd name="connsiteY28" fmla="*/ 158715 h 163940"/>
              <a:gd name="connsiteX29" fmla="*/ 108529 w 163941"/>
              <a:gd name="connsiteY29" fmla="*/ 155218 h 163940"/>
              <a:gd name="connsiteX30" fmla="*/ 113338 w 163941"/>
              <a:gd name="connsiteY30" fmla="*/ 147786 h 163940"/>
              <a:gd name="connsiteX31" fmla="*/ 81315 w 163941"/>
              <a:gd name="connsiteY31" fmla="*/ 7781 h 163940"/>
              <a:gd name="connsiteX32" fmla="*/ 89840 w 163941"/>
              <a:gd name="connsiteY32" fmla="*/ 21 h 163940"/>
              <a:gd name="connsiteX33" fmla="*/ 97600 w 163941"/>
              <a:gd name="connsiteY33" fmla="*/ 8546 h 163940"/>
              <a:gd name="connsiteX34" fmla="*/ 89075 w 163941"/>
              <a:gd name="connsiteY34" fmla="*/ 16415 h 163940"/>
              <a:gd name="connsiteX35" fmla="*/ 81315 w 163941"/>
              <a:gd name="connsiteY35" fmla="*/ 8218 h 163940"/>
              <a:gd name="connsiteX36" fmla="*/ 81315 w 163941"/>
              <a:gd name="connsiteY36" fmla="*/ 7781 h 163940"/>
              <a:gd name="connsiteX37" fmla="*/ 85250 w 163941"/>
              <a:gd name="connsiteY37" fmla="*/ 153906 h 163940"/>
              <a:gd name="connsiteX38" fmla="*/ 93447 w 163941"/>
              <a:gd name="connsiteY38" fmla="*/ 162103 h 163940"/>
              <a:gd name="connsiteX39" fmla="*/ 85250 w 163941"/>
              <a:gd name="connsiteY39" fmla="*/ 170300 h 163940"/>
              <a:gd name="connsiteX40" fmla="*/ 76834 w 163941"/>
              <a:gd name="connsiteY40" fmla="*/ 162103 h 163940"/>
              <a:gd name="connsiteX41" fmla="*/ 85250 w 163941"/>
              <a:gd name="connsiteY41" fmla="*/ 153906 h 163940"/>
              <a:gd name="connsiteX42" fmla="*/ 46013 w 163941"/>
              <a:gd name="connsiteY42" fmla="*/ 9420 h 163940"/>
              <a:gd name="connsiteX43" fmla="*/ 46013 w 163941"/>
              <a:gd name="connsiteY43" fmla="*/ 9420 h 163940"/>
              <a:gd name="connsiteX44" fmla="*/ 57052 w 163941"/>
              <a:gd name="connsiteY44" fmla="*/ 13027 h 163940"/>
              <a:gd name="connsiteX45" fmla="*/ 53554 w 163941"/>
              <a:gd name="connsiteY45" fmla="*/ 24065 h 163940"/>
              <a:gd name="connsiteX46" fmla="*/ 42516 w 163941"/>
              <a:gd name="connsiteY46" fmla="*/ 20677 h 163940"/>
              <a:gd name="connsiteX47" fmla="*/ 41532 w 163941"/>
              <a:gd name="connsiteY47" fmla="*/ 16852 h 163940"/>
              <a:gd name="connsiteX48" fmla="*/ 46013 w 163941"/>
              <a:gd name="connsiteY48" fmla="*/ 9420 h 163940"/>
              <a:gd name="connsiteX49" fmla="*/ 38909 w 163941"/>
              <a:gd name="connsiteY49" fmla="*/ 147349 h 163940"/>
              <a:gd name="connsiteX50" fmla="*/ 50275 w 163941"/>
              <a:gd name="connsiteY50" fmla="*/ 144398 h 163940"/>
              <a:gd name="connsiteX51" fmla="*/ 53117 w 163941"/>
              <a:gd name="connsiteY51" fmla="*/ 155764 h 163940"/>
              <a:gd name="connsiteX52" fmla="*/ 41969 w 163941"/>
              <a:gd name="connsiteY52" fmla="*/ 158606 h 163940"/>
              <a:gd name="connsiteX53" fmla="*/ 37816 w 163941"/>
              <a:gd name="connsiteY53" fmla="*/ 151502 h 163940"/>
              <a:gd name="connsiteX54" fmla="*/ 38909 w 163941"/>
              <a:gd name="connsiteY54" fmla="*/ 147349 h 163940"/>
              <a:gd name="connsiteX55" fmla="*/ 13006 w 163941"/>
              <a:gd name="connsiteY55" fmla="*/ 39804 h 163940"/>
              <a:gd name="connsiteX56" fmla="*/ 24373 w 163941"/>
              <a:gd name="connsiteY56" fmla="*/ 37181 h 163940"/>
              <a:gd name="connsiteX57" fmla="*/ 26996 w 163941"/>
              <a:gd name="connsiteY57" fmla="*/ 48656 h 163940"/>
              <a:gd name="connsiteX58" fmla="*/ 15629 w 163941"/>
              <a:gd name="connsiteY58" fmla="*/ 51061 h 163940"/>
              <a:gd name="connsiteX59" fmla="*/ 11695 w 163941"/>
              <a:gd name="connsiteY59" fmla="*/ 44175 h 163940"/>
              <a:gd name="connsiteX60" fmla="*/ 13006 w 163941"/>
              <a:gd name="connsiteY60" fmla="*/ 39804 h 163940"/>
              <a:gd name="connsiteX61" fmla="*/ 13881 w 163941"/>
              <a:gd name="connsiteY61" fmla="*/ 115325 h 163940"/>
              <a:gd name="connsiteX62" fmla="*/ 25029 w 163941"/>
              <a:gd name="connsiteY62" fmla="*/ 118386 h 163940"/>
              <a:gd name="connsiteX63" fmla="*/ 21749 w 163941"/>
              <a:gd name="connsiteY63" fmla="*/ 129534 h 163940"/>
              <a:gd name="connsiteX64" fmla="*/ 10602 w 163941"/>
              <a:gd name="connsiteY64" fmla="*/ 126255 h 163940"/>
              <a:gd name="connsiteX65" fmla="*/ 10602 w 163941"/>
              <a:gd name="connsiteY65" fmla="*/ 126473 h 163940"/>
              <a:gd name="connsiteX66" fmla="*/ 9618 w 163941"/>
              <a:gd name="connsiteY66" fmla="*/ 122320 h 163940"/>
              <a:gd name="connsiteX67" fmla="*/ 13881 w 163941"/>
              <a:gd name="connsiteY67" fmla="*/ 115325 h 163940"/>
              <a:gd name="connsiteX68" fmla="*/ 0 w 163941"/>
              <a:gd name="connsiteY68" fmla="*/ 82756 h 163940"/>
              <a:gd name="connsiteX69" fmla="*/ 8416 w 163941"/>
              <a:gd name="connsiteY69" fmla="*/ 74668 h 163940"/>
              <a:gd name="connsiteX70" fmla="*/ 16504 w 163941"/>
              <a:gd name="connsiteY70" fmla="*/ 83193 h 163940"/>
              <a:gd name="connsiteX71" fmla="*/ 7979 w 163941"/>
              <a:gd name="connsiteY71" fmla="*/ 91062 h 163940"/>
              <a:gd name="connsiteX72" fmla="*/ 109 w 163941"/>
              <a:gd name="connsiteY72" fmla="*/ 82865 h 163940"/>
              <a:gd name="connsiteX73" fmla="*/ 109 w 163941"/>
              <a:gd name="connsiteY73" fmla="*/ 82756 h 16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63941" h="163940">
                <a:moveTo>
                  <a:pt x="153668" y="90844"/>
                </a:moveTo>
                <a:lnTo>
                  <a:pt x="153668" y="90844"/>
                </a:lnTo>
                <a:cubicBezTo>
                  <a:pt x="153996" y="86253"/>
                  <a:pt x="158149" y="82975"/>
                  <a:pt x="162521" y="83302"/>
                </a:cubicBezTo>
                <a:cubicBezTo>
                  <a:pt x="167111" y="83630"/>
                  <a:pt x="170390" y="87565"/>
                  <a:pt x="170062" y="92155"/>
                </a:cubicBezTo>
                <a:cubicBezTo>
                  <a:pt x="169734" y="96746"/>
                  <a:pt x="165800" y="100024"/>
                  <a:pt x="161209" y="99696"/>
                </a:cubicBezTo>
                <a:cubicBezTo>
                  <a:pt x="156947" y="99369"/>
                  <a:pt x="153668" y="95762"/>
                  <a:pt x="153668" y="91499"/>
                </a:cubicBezTo>
                <a:lnTo>
                  <a:pt x="153668" y="90844"/>
                </a:lnTo>
                <a:close/>
                <a:moveTo>
                  <a:pt x="150826" y="44175"/>
                </a:moveTo>
                <a:cubicBezTo>
                  <a:pt x="154979" y="42208"/>
                  <a:pt x="159898" y="44066"/>
                  <a:pt x="161865" y="48001"/>
                </a:cubicBezTo>
                <a:cubicBezTo>
                  <a:pt x="163832" y="52154"/>
                  <a:pt x="162193" y="57072"/>
                  <a:pt x="158149" y="59039"/>
                </a:cubicBezTo>
                <a:cubicBezTo>
                  <a:pt x="153996" y="61007"/>
                  <a:pt x="149078" y="59367"/>
                  <a:pt x="147110" y="55214"/>
                </a:cubicBezTo>
                <a:cubicBezTo>
                  <a:pt x="146564" y="54012"/>
                  <a:pt x="146236" y="52919"/>
                  <a:pt x="146236" y="51607"/>
                </a:cubicBezTo>
                <a:cubicBezTo>
                  <a:pt x="146236" y="48656"/>
                  <a:pt x="147875" y="45705"/>
                  <a:pt x="150826" y="44175"/>
                </a:cubicBezTo>
                <a:moveTo>
                  <a:pt x="141318" y="124834"/>
                </a:moveTo>
                <a:cubicBezTo>
                  <a:pt x="143941" y="121009"/>
                  <a:pt x="149078" y="120244"/>
                  <a:pt x="152684" y="122867"/>
                </a:cubicBezTo>
                <a:cubicBezTo>
                  <a:pt x="156510" y="125490"/>
                  <a:pt x="157275" y="130627"/>
                  <a:pt x="154652" y="134343"/>
                </a:cubicBezTo>
                <a:cubicBezTo>
                  <a:pt x="152029" y="137949"/>
                  <a:pt x="146892" y="138933"/>
                  <a:pt x="143285" y="136310"/>
                </a:cubicBezTo>
                <a:cubicBezTo>
                  <a:pt x="140990" y="134670"/>
                  <a:pt x="139678" y="132157"/>
                  <a:pt x="139678" y="129643"/>
                </a:cubicBezTo>
                <a:cubicBezTo>
                  <a:pt x="139678" y="127894"/>
                  <a:pt x="140334" y="126255"/>
                  <a:pt x="141318" y="124834"/>
                </a:cubicBezTo>
                <a:moveTo>
                  <a:pt x="120989" y="16524"/>
                </a:moveTo>
                <a:cubicBezTo>
                  <a:pt x="123612" y="12699"/>
                  <a:pt x="128749" y="11715"/>
                  <a:pt x="132465" y="14229"/>
                </a:cubicBezTo>
                <a:cubicBezTo>
                  <a:pt x="136290" y="16852"/>
                  <a:pt x="137274" y="21989"/>
                  <a:pt x="134651" y="25705"/>
                </a:cubicBezTo>
                <a:cubicBezTo>
                  <a:pt x="132137" y="29530"/>
                  <a:pt x="127109" y="30514"/>
                  <a:pt x="123284" y="27781"/>
                </a:cubicBezTo>
                <a:cubicBezTo>
                  <a:pt x="120989" y="26360"/>
                  <a:pt x="119677" y="23628"/>
                  <a:pt x="119677" y="21005"/>
                </a:cubicBezTo>
                <a:cubicBezTo>
                  <a:pt x="119677" y="19475"/>
                  <a:pt x="120224" y="17945"/>
                  <a:pt x="120989" y="16524"/>
                </a:cubicBezTo>
                <a:moveTo>
                  <a:pt x="113338" y="147786"/>
                </a:moveTo>
                <a:cubicBezTo>
                  <a:pt x="117491" y="146037"/>
                  <a:pt x="122410" y="147786"/>
                  <a:pt x="124159" y="152048"/>
                </a:cubicBezTo>
                <a:cubicBezTo>
                  <a:pt x="126126" y="156201"/>
                  <a:pt x="124268" y="160901"/>
                  <a:pt x="120005" y="162868"/>
                </a:cubicBezTo>
                <a:cubicBezTo>
                  <a:pt x="115852" y="164726"/>
                  <a:pt x="111153" y="162868"/>
                  <a:pt x="109185" y="158715"/>
                </a:cubicBezTo>
                <a:cubicBezTo>
                  <a:pt x="108639" y="157622"/>
                  <a:pt x="108529" y="156420"/>
                  <a:pt x="108529" y="155218"/>
                </a:cubicBezTo>
                <a:cubicBezTo>
                  <a:pt x="108529" y="152267"/>
                  <a:pt x="110387" y="149207"/>
                  <a:pt x="113338" y="147786"/>
                </a:cubicBezTo>
                <a:moveTo>
                  <a:pt x="81315" y="7781"/>
                </a:moveTo>
                <a:cubicBezTo>
                  <a:pt x="81534" y="3300"/>
                  <a:pt x="85468" y="-307"/>
                  <a:pt x="89840" y="21"/>
                </a:cubicBezTo>
                <a:cubicBezTo>
                  <a:pt x="94431" y="130"/>
                  <a:pt x="97928" y="4174"/>
                  <a:pt x="97600" y="8546"/>
                </a:cubicBezTo>
                <a:cubicBezTo>
                  <a:pt x="97381" y="13136"/>
                  <a:pt x="93447" y="16633"/>
                  <a:pt x="89075" y="16415"/>
                </a:cubicBezTo>
                <a:cubicBezTo>
                  <a:pt x="84594" y="16087"/>
                  <a:pt x="81315" y="12480"/>
                  <a:pt x="81315" y="8218"/>
                </a:cubicBezTo>
                <a:lnTo>
                  <a:pt x="81315" y="7781"/>
                </a:lnTo>
                <a:close/>
                <a:moveTo>
                  <a:pt x="85250" y="153906"/>
                </a:moveTo>
                <a:cubicBezTo>
                  <a:pt x="89731" y="153906"/>
                  <a:pt x="93447" y="157731"/>
                  <a:pt x="93447" y="162103"/>
                </a:cubicBezTo>
                <a:cubicBezTo>
                  <a:pt x="93447" y="166693"/>
                  <a:pt x="89622" y="170300"/>
                  <a:pt x="85250" y="170300"/>
                </a:cubicBezTo>
                <a:cubicBezTo>
                  <a:pt x="80659" y="170300"/>
                  <a:pt x="76834" y="166693"/>
                  <a:pt x="76834" y="162103"/>
                </a:cubicBezTo>
                <a:cubicBezTo>
                  <a:pt x="76834" y="157622"/>
                  <a:pt x="80659" y="153906"/>
                  <a:pt x="85250" y="153906"/>
                </a:cubicBezTo>
                <a:moveTo>
                  <a:pt x="46013" y="9420"/>
                </a:moveTo>
                <a:lnTo>
                  <a:pt x="46013" y="9420"/>
                </a:lnTo>
                <a:cubicBezTo>
                  <a:pt x="50166" y="7343"/>
                  <a:pt x="55084" y="8983"/>
                  <a:pt x="57052" y="13027"/>
                </a:cubicBezTo>
                <a:cubicBezTo>
                  <a:pt x="59238" y="16961"/>
                  <a:pt x="57707" y="21879"/>
                  <a:pt x="53554" y="24065"/>
                </a:cubicBezTo>
                <a:cubicBezTo>
                  <a:pt x="49401" y="26033"/>
                  <a:pt x="44483" y="24612"/>
                  <a:pt x="42516" y="20677"/>
                </a:cubicBezTo>
                <a:cubicBezTo>
                  <a:pt x="41860" y="19366"/>
                  <a:pt x="41532" y="18054"/>
                  <a:pt x="41532" y="16852"/>
                </a:cubicBezTo>
                <a:cubicBezTo>
                  <a:pt x="41532" y="13682"/>
                  <a:pt x="43171" y="10950"/>
                  <a:pt x="46013" y="9420"/>
                </a:cubicBezTo>
                <a:moveTo>
                  <a:pt x="38909" y="147349"/>
                </a:moveTo>
                <a:cubicBezTo>
                  <a:pt x="41204" y="143414"/>
                  <a:pt x="46341" y="142102"/>
                  <a:pt x="50275" y="144398"/>
                </a:cubicBezTo>
                <a:cubicBezTo>
                  <a:pt x="54210" y="146693"/>
                  <a:pt x="55303" y="151830"/>
                  <a:pt x="53117" y="155764"/>
                </a:cubicBezTo>
                <a:cubicBezTo>
                  <a:pt x="50822" y="159589"/>
                  <a:pt x="45904" y="160901"/>
                  <a:pt x="41969" y="158606"/>
                </a:cubicBezTo>
                <a:cubicBezTo>
                  <a:pt x="39346" y="157076"/>
                  <a:pt x="37816" y="154343"/>
                  <a:pt x="37816" y="151502"/>
                </a:cubicBezTo>
                <a:cubicBezTo>
                  <a:pt x="37816" y="150081"/>
                  <a:pt x="38253" y="148551"/>
                  <a:pt x="38909" y="147349"/>
                </a:cubicBezTo>
                <a:moveTo>
                  <a:pt x="13006" y="39804"/>
                </a:moveTo>
                <a:cubicBezTo>
                  <a:pt x="15520" y="35978"/>
                  <a:pt x="20547" y="34885"/>
                  <a:pt x="24373" y="37181"/>
                </a:cubicBezTo>
                <a:cubicBezTo>
                  <a:pt x="28198" y="39694"/>
                  <a:pt x="29291" y="44722"/>
                  <a:pt x="26996" y="48656"/>
                </a:cubicBezTo>
                <a:cubicBezTo>
                  <a:pt x="24591" y="52482"/>
                  <a:pt x="19454" y="53575"/>
                  <a:pt x="15629" y="51061"/>
                </a:cubicBezTo>
                <a:cubicBezTo>
                  <a:pt x="13225" y="49640"/>
                  <a:pt x="11695" y="46798"/>
                  <a:pt x="11695" y="44175"/>
                </a:cubicBezTo>
                <a:cubicBezTo>
                  <a:pt x="11695" y="42755"/>
                  <a:pt x="12241" y="41115"/>
                  <a:pt x="13006" y="39804"/>
                </a:cubicBezTo>
                <a:moveTo>
                  <a:pt x="13881" y="115325"/>
                </a:moveTo>
                <a:cubicBezTo>
                  <a:pt x="17815" y="113030"/>
                  <a:pt x="22733" y="114451"/>
                  <a:pt x="25029" y="118386"/>
                </a:cubicBezTo>
                <a:cubicBezTo>
                  <a:pt x="27105" y="122320"/>
                  <a:pt x="25684" y="127457"/>
                  <a:pt x="21749" y="129534"/>
                </a:cubicBezTo>
                <a:cubicBezTo>
                  <a:pt x="17815" y="131610"/>
                  <a:pt x="12897" y="130299"/>
                  <a:pt x="10602" y="126255"/>
                </a:cubicBezTo>
                <a:lnTo>
                  <a:pt x="10602" y="126473"/>
                </a:lnTo>
                <a:cubicBezTo>
                  <a:pt x="9946" y="125162"/>
                  <a:pt x="9618" y="123850"/>
                  <a:pt x="9618" y="122320"/>
                </a:cubicBezTo>
                <a:cubicBezTo>
                  <a:pt x="9618" y="119588"/>
                  <a:pt x="11039" y="116746"/>
                  <a:pt x="13881" y="115325"/>
                </a:cubicBezTo>
                <a:moveTo>
                  <a:pt x="0" y="82756"/>
                </a:moveTo>
                <a:cubicBezTo>
                  <a:pt x="0" y="78166"/>
                  <a:pt x="3716" y="74559"/>
                  <a:pt x="8416" y="74668"/>
                </a:cubicBezTo>
                <a:cubicBezTo>
                  <a:pt x="13006" y="74778"/>
                  <a:pt x="16613" y="78603"/>
                  <a:pt x="16504" y="83193"/>
                </a:cubicBezTo>
                <a:cubicBezTo>
                  <a:pt x="16285" y="87565"/>
                  <a:pt x="12569" y="91281"/>
                  <a:pt x="7979" y="91062"/>
                </a:cubicBezTo>
                <a:cubicBezTo>
                  <a:pt x="3498" y="90953"/>
                  <a:pt x="109" y="87237"/>
                  <a:pt x="109" y="82865"/>
                </a:cubicBezTo>
                <a:lnTo>
                  <a:pt x="109" y="82756"/>
                </a:lnTo>
                <a:close/>
              </a:path>
            </a:pathLst>
          </a:custGeom>
          <a:solidFill>
            <a:srgbClr val="F09E4D"/>
          </a:solidFill>
          <a:ln w="4200" cap="flat">
            <a:noFill/>
            <a:prstDash val="solid"/>
            <a:miter/>
          </a:ln>
        </p:spPr>
        <p:txBody>
          <a:bodyPr rtlCol="0" anchor="ctr"/>
          <a:lstStyle/>
          <a:p>
            <a:endParaRPr lang="en-GB"/>
          </a:p>
        </p:txBody>
      </p:sp>
      <p:cxnSp>
        <p:nvCxnSpPr>
          <p:cNvPr id="97" name="Straight Connector 96">
            <a:extLst>
              <a:ext uri="{FF2B5EF4-FFF2-40B4-BE49-F238E27FC236}">
                <a16:creationId xmlns:a16="http://schemas.microsoft.com/office/drawing/2014/main" id="{E6CCCFCF-1463-4B33-9732-43421461071F}"/>
              </a:ext>
            </a:extLst>
          </p:cNvPr>
          <p:cNvCxnSpPr>
            <a:cxnSpLocks/>
          </p:cNvCxnSpPr>
          <p:nvPr/>
        </p:nvCxnSpPr>
        <p:spPr>
          <a:xfrm>
            <a:off x="6142068" y="2773030"/>
            <a:ext cx="0" cy="1685940"/>
          </a:xfrm>
          <a:prstGeom prst="line">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4" name="Graphic 103">
            <a:extLst>
              <a:ext uri="{FF2B5EF4-FFF2-40B4-BE49-F238E27FC236}">
                <a16:creationId xmlns:a16="http://schemas.microsoft.com/office/drawing/2014/main" id="{4B261A77-9292-4BED-87A2-B551D8C9732E}"/>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12907"/>
          <a:stretch/>
        </p:blipFill>
        <p:spPr>
          <a:xfrm>
            <a:off x="426093" y="2433842"/>
            <a:ext cx="896124" cy="690652"/>
          </a:xfrm>
          <a:prstGeom prst="rect">
            <a:avLst/>
          </a:prstGeom>
        </p:spPr>
      </p:pic>
      <p:cxnSp>
        <p:nvCxnSpPr>
          <p:cNvPr id="131" name="Straight Connector 130">
            <a:extLst>
              <a:ext uri="{FF2B5EF4-FFF2-40B4-BE49-F238E27FC236}">
                <a16:creationId xmlns:a16="http://schemas.microsoft.com/office/drawing/2014/main" id="{E44A950B-9E87-4A0D-8FEA-41BE903C306F}"/>
              </a:ext>
            </a:extLst>
          </p:cNvPr>
          <p:cNvCxnSpPr>
            <a:cxnSpLocks/>
          </p:cNvCxnSpPr>
          <p:nvPr/>
        </p:nvCxnSpPr>
        <p:spPr>
          <a:xfrm flipH="1">
            <a:off x="2796925" y="5032028"/>
            <a:ext cx="402523" cy="0"/>
          </a:xfrm>
          <a:prstGeom prst="line">
            <a:avLst/>
          </a:prstGeom>
          <a:ln w="19050" cap="rnd">
            <a:solidFill>
              <a:srgbClr val="008172"/>
            </a:solidFill>
            <a:prstDash val="solid"/>
            <a:round/>
            <a:tailEnd type="arrow"/>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5810E2B-1D53-4E8A-9157-C1D4E69D67C9}"/>
              </a:ext>
            </a:extLst>
          </p:cNvPr>
          <p:cNvCxnSpPr>
            <a:cxnSpLocks/>
          </p:cNvCxnSpPr>
          <p:nvPr/>
        </p:nvCxnSpPr>
        <p:spPr>
          <a:xfrm flipH="1">
            <a:off x="2796925" y="5849010"/>
            <a:ext cx="402523" cy="0"/>
          </a:xfrm>
          <a:prstGeom prst="line">
            <a:avLst/>
          </a:prstGeom>
          <a:ln w="19050" cap="rnd">
            <a:solidFill>
              <a:srgbClr val="008172"/>
            </a:solidFill>
            <a:prstDash val="solid"/>
            <a:round/>
            <a:tailEnd type="arrow"/>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C2D44F7A-AD38-4C70-A871-6E84278FCF1A}"/>
              </a:ext>
            </a:extLst>
          </p:cNvPr>
          <p:cNvCxnSpPr>
            <a:cxnSpLocks/>
          </p:cNvCxnSpPr>
          <p:nvPr/>
        </p:nvCxnSpPr>
        <p:spPr>
          <a:xfrm>
            <a:off x="4188502" y="3355596"/>
            <a:ext cx="402523" cy="0"/>
          </a:xfrm>
          <a:prstGeom prst="straightConnector1">
            <a:avLst/>
          </a:prstGeom>
          <a:ln w="19050" cap="rnd">
            <a:solidFill>
              <a:srgbClr val="008172"/>
            </a:solidFill>
            <a:prstDash val="solid"/>
            <a:round/>
            <a:tailEnd type="arrow"/>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42F9CC59-996E-4186-A796-7AF547C42BC5}"/>
              </a:ext>
            </a:extLst>
          </p:cNvPr>
          <p:cNvCxnSpPr>
            <a:cxnSpLocks/>
          </p:cNvCxnSpPr>
          <p:nvPr/>
        </p:nvCxnSpPr>
        <p:spPr>
          <a:xfrm flipH="1">
            <a:off x="4178271" y="5016788"/>
            <a:ext cx="402523" cy="0"/>
          </a:xfrm>
          <a:prstGeom prst="line">
            <a:avLst/>
          </a:prstGeom>
          <a:ln w="19050" cap="rnd">
            <a:solidFill>
              <a:srgbClr val="008172"/>
            </a:solidFill>
            <a:prstDash val="solid"/>
            <a:round/>
            <a:tailEnd type="arrow"/>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F65AB362-0379-44E9-98C0-726C248D52AF}"/>
              </a:ext>
            </a:extLst>
          </p:cNvPr>
          <p:cNvSpPr txBox="1"/>
          <p:nvPr/>
        </p:nvSpPr>
        <p:spPr>
          <a:xfrm>
            <a:off x="6486490" y="3291306"/>
            <a:ext cx="520674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u="none" strike="noStrike" kern="1200" cap="none" spc="0" normalizeH="0" baseline="0" noProof="0" dirty="0">
                <a:ln>
                  <a:noFill/>
                </a:ln>
                <a:solidFill>
                  <a:schemeClr val="tx2"/>
                </a:solidFill>
                <a:effectLst/>
                <a:uLnTx/>
                <a:uFillTx/>
                <a:latin typeface="Century Gothic" panose="020B0502020202020204" pitchFamily="34" charset="0"/>
              </a:rPr>
              <a:t>Client focused Products and Services built on top of ClearBank </a:t>
            </a:r>
            <a:br>
              <a:rPr kumimoji="0" lang="en-GB" sz="1000" b="0" u="none" strike="noStrike" kern="1200" cap="none" spc="0" normalizeH="0" baseline="0" noProof="0" dirty="0">
                <a:ln>
                  <a:noFill/>
                </a:ln>
                <a:solidFill>
                  <a:schemeClr val="tx2"/>
                </a:solidFill>
                <a:effectLst/>
                <a:uLnTx/>
                <a:uFillTx/>
                <a:latin typeface="Century Gothic" panose="020B0502020202020204" pitchFamily="34" charset="0"/>
              </a:rPr>
            </a:br>
            <a:r>
              <a:rPr kumimoji="0" lang="en-GB" sz="1000" b="0" u="none" strike="noStrike" kern="1200" cap="none" spc="0" normalizeH="0" baseline="0" noProof="0" dirty="0">
                <a:ln>
                  <a:noFill/>
                </a:ln>
                <a:solidFill>
                  <a:schemeClr val="tx2"/>
                </a:solidFill>
                <a:effectLst/>
                <a:uLnTx/>
                <a:uFillTx/>
                <a:latin typeface="Century Gothic" panose="020B0502020202020204" pitchFamily="34" charset="0"/>
              </a:rPr>
              <a:t>Banking-as-a-Service (BaaS) platform</a:t>
            </a:r>
          </a:p>
        </p:txBody>
      </p:sp>
      <p:sp>
        <p:nvSpPr>
          <p:cNvPr id="171" name="Rectangle 170">
            <a:extLst>
              <a:ext uri="{FF2B5EF4-FFF2-40B4-BE49-F238E27FC236}">
                <a16:creationId xmlns:a16="http://schemas.microsoft.com/office/drawing/2014/main" id="{89653B0F-7926-4A26-9EDA-B38550BD3D2A}"/>
              </a:ext>
            </a:extLst>
          </p:cNvPr>
          <p:cNvSpPr/>
          <p:nvPr/>
        </p:nvSpPr>
        <p:spPr>
          <a:xfrm>
            <a:off x="6486491" y="3203361"/>
            <a:ext cx="5201791" cy="576000"/>
          </a:xfrm>
          <a:prstGeom prst="rect">
            <a:avLst/>
          </a:prstGeom>
          <a:ln w="19050" cap="rnd">
            <a:solidFill>
              <a:schemeClr val="accent6"/>
            </a:solidFill>
            <a:prstDash val="sysDot"/>
            <a:round/>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100" b="1" dirty="0">
              <a:solidFill>
                <a:schemeClr val="accent1"/>
              </a:solidFill>
              <a:latin typeface="Century Gothic" panose="020B0502020202020204" pitchFamily="34" charset="0"/>
              <a:cs typeface="Arial" panose="020B0604020202020204" pitchFamily="34" charset="0"/>
            </a:endParaRPr>
          </a:p>
        </p:txBody>
      </p:sp>
      <p:grpSp>
        <p:nvGrpSpPr>
          <p:cNvPr id="188" name="Group 187">
            <a:extLst>
              <a:ext uri="{FF2B5EF4-FFF2-40B4-BE49-F238E27FC236}">
                <a16:creationId xmlns:a16="http://schemas.microsoft.com/office/drawing/2014/main" id="{19DEC8DF-3EE4-429A-8FCF-1026558A18EC}"/>
              </a:ext>
            </a:extLst>
          </p:cNvPr>
          <p:cNvGrpSpPr/>
          <p:nvPr/>
        </p:nvGrpSpPr>
        <p:grpSpPr>
          <a:xfrm>
            <a:off x="8154720" y="2897506"/>
            <a:ext cx="215312" cy="290512"/>
            <a:chOff x="7769828" y="2917191"/>
            <a:chExt cx="215312" cy="281364"/>
          </a:xfrm>
        </p:grpSpPr>
        <p:cxnSp>
          <p:nvCxnSpPr>
            <p:cNvPr id="178" name="Straight Arrow Connector 177">
              <a:extLst>
                <a:ext uri="{FF2B5EF4-FFF2-40B4-BE49-F238E27FC236}">
                  <a16:creationId xmlns:a16="http://schemas.microsoft.com/office/drawing/2014/main" id="{1F9C98F6-2C46-46F5-ACBC-F73528D9AE12}"/>
                </a:ext>
              </a:extLst>
            </p:cNvPr>
            <p:cNvCxnSpPr>
              <a:cxnSpLocks/>
            </p:cNvCxnSpPr>
            <p:nvPr/>
          </p:nvCxnSpPr>
          <p:spPr>
            <a:xfrm>
              <a:off x="7769828" y="2919958"/>
              <a:ext cx="0" cy="273984"/>
            </a:xfrm>
            <a:prstGeom prst="straightConnector1">
              <a:avLst/>
            </a:prstGeom>
            <a:ln w="9525" cap="rnd">
              <a:solidFill>
                <a:schemeClr val="accent2"/>
              </a:solidFill>
              <a:prstDash val="solid"/>
              <a:round/>
              <a:tailEnd type="arrow"/>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8B112CB0-1480-473F-83C9-E9E3AAD85BF3}"/>
                </a:ext>
              </a:extLst>
            </p:cNvPr>
            <p:cNvCxnSpPr>
              <a:cxnSpLocks/>
            </p:cNvCxnSpPr>
            <p:nvPr/>
          </p:nvCxnSpPr>
          <p:spPr>
            <a:xfrm flipV="1">
              <a:off x="7985140" y="2917191"/>
              <a:ext cx="0" cy="281364"/>
            </a:xfrm>
            <a:prstGeom prst="straightConnector1">
              <a:avLst/>
            </a:prstGeom>
            <a:ln w="9525" cap="rnd">
              <a:solidFill>
                <a:schemeClr val="accent1"/>
              </a:solidFill>
              <a:prstDash val="solid"/>
              <a:round/>
              <a:tailEnd type="arrow"/>
            </a:ln>
          </p:spPr>
          <p:style>
            <a:lnRef idx="1">
              <a:schemeClr val="accent1"/>
            </a:lnRef>
            <a:fillRef idx="0">
              <a:schemeClr val="accent1"/>
            </a:fillRef>
            <a:effectRef idx="0">
              <a:schemeClr val="accent1"/>
            </a:effectRef>
            <a:fontRef idx="minor">
              <a:schemeClr val="tx1"/>
            </a:fontRef>
          </p:style>
        </p:cxnSp>
      </p:grpSp>
      <p:pic>
        <p:nvPicPr>
          <p:cNvPr id="184" name="Graphic 183">
            <a:extLst>
              <a:ext uri="{FF2B5EF4-FFF2-40B4-BE49-F238E27FC236}">
                <a16:creationId xmlns:a16="http://schemas.microsoft.com/office/drawing/2014/main" id="{DD55B4C1-B32C-448C-8C91-13942A6F839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680897" y="2408303"/>
            <a:ext cx="330309" cy="420393"/>
          </a:xfrm>
          <a:prstGeom prst="rect">
            <a:avLst/>
          </a:prstGeom>
        </p:spPr>
      </p:pic>
      <p:grpSp>
        <p:nvGrpSpPr>
          <p:cNvPr id="187" name="Group 186">
            <a:extLst>
              <a:ext uri="{FF2B5EF4-FFF2-40B4-BE49-F238E27FC236}">
                <a16:creationId xmlns:a16="http://schemas.microsoft.com/office/drawing/2014/main" id="{A2F708FB-39B7-4668-8E39-793BF2619D37}"/>
              </a:ext>
            </a:extLst>
          </p:cNvPr>
          <p:cNvGrpSpPr/>
          <p:nvPr/>
        </p:nvGrpSpPr>
        <p:grpSpPr>
          <a:xfrm rot="5400000">
            <a:off x="8979730" y="2236290"/>
            <a:ext cx="215312" cy="951428"/>
            <a:chOff x="7922228" y="3069590"/>
            <a:chExt cx="215312" cy="283209"/>
          </a:xfrm>
        </p:grpSpPr>
        <p:cxnSp>
          <p:nvCxnSpPr>
            <p:cNvPr id="185" name="Straight Arrow Connector 184">
              <a:extLst>
                <a:ext uri="{FF2B5EF4-FFF2-40B4-BE49-F238E27FC236}">
                  <a16:creationId xmlns:a16="http://schemas.microsoft.com/office/drawing/2014/main" id="{DB35E2D1-F733-4238-9395-5A4A46D37B07}"/>
                </a:ext>
              </a:extLst>
            </p:cNvPr>
            <p:cNvCxnSpPr>
              <a:cxnSpLocks/>
            </p:cNvCxnSpPr>
            <p:nvPr/>
          </p:nvCxnSpPr>
          <p:spPr>
            <a:xfrm rot="16200000" flipH="1">
              <a:off x="7786299" y="3216871"/>
              <a:ext cx="271857" cy="0"/>
            </a:xfrm>
            <a:prstGeom prst="straightConnector1">
              <a:avLst/>
            </a:prstGeom>
            <a:ln w="9525" cap="rnd">
              <a:solidFill>
                <a:schemeClr val="accent2"/>
              </a:solidFill>
              <a:prstDash val="solid"/>
              <a:round/>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087208E-60B1-41E4-9BB5-9302E04A697C}"/>
                </a:ext>
              </a:extLst>
            </p:cNvPr>
            <p:cNvCxnSpPr>
              <a:cxnSpLocks/>
            </p:cNvCxnSpPr>
            <p:nvPr/>
          </p:nvCxnSpPr>
          <p:spPr>
            <a:xfrm flipV="1">
              <a:off x="8137540" y="3069590"/>
              <a:ext cx="0" cy="268590"/>
            </a:xfrm>
            <a:prstGeom prst="straightConnector1">
              <a:avLst/>
            </a:prstGeom>
            <a:ln w="9525" cap="rnd">
              <a:solidFill>
                <a:schemeClr val="accent2"/>
              </a:solidFill>
              <a:prstDash val="solid"/>
              <a:round/>
              <a:tailEnd type="arrow"/>
            </a:ln>
          </p:spPr>
          <p:style>
            <a:lnRef idx="1">
              <a:schemeClr val="accent1"/>
            </a:lnRef>
            <a:fillRef idx="0">
              <a:schemeClr val="accent1"/>
            </a:fillRef>
            <a:effectRef idx="0">
              <a:schemeClr val="accent1"/>
            </a:effectRef>
            <a:fontRef idx="minor">
              <a:schemeClr val="tx1"/>
            </a:fontRef>
          </p:style>
        </p:cxnSp>
      </p:grpSp>
      <p:grpSp>
        <p:nvGrpSpPr>
          <p:cNvPr id="195" name="Group 194">
            <a:extLst>
              <a:ext uri="{FF2B5EF4-FFF2-40B4-BE49-F238E27FC236}">
                <a16:creationId xmlns:a16="http://schemas.microsoft.com/office/drawing/2014/main" id="{DCCF8725-BC80-44D3-AF6E-272DAD1898F6}"/>
              </a:ext>
            </a:extLst>
          </p:cNvPr>
          <p:cNvGrpSpPr/>
          <p:nvPr/>
        </p:nvGrpSpPr>
        <p:grpSpPr>
          <a:xfrm>
            <a:off x="9549721" y="3796663"/>
            <a:ext cx="215312" cy="438152"/>
            <a:chOff x="7769828" y="2882751"/>
            <a:chExt cx="215312" cy="547381"/>
          </a:xfrm>
        </p:grpSpPr>
        <p:cxnSp>
          <p:nvCxnSpPr>
            <p:cNvPr id="196" name="Straight Arrow Connector 195">
              <a:extLst>
                <a:ext uri="{FF2B5EF4-FFF2-40B4-BE49-F238E27FC236}">
                  <a16:creationId xmlns:a16="http://schemas.microsoft.com/office/drawing/2014/main" id="{50DE6C58-BC4D-49A3-B6D2-F8EAB2216D4A}"/>
                </a:ext>
              </a:extLst>
            </p:cNvPr>
            <p:cNvCxnSpPr>
              <a:cxnSpLocks/>
            </p:cNvCxnSpPr>
            <p:nvPr/>
          </p:nvCxnSpPr>
          <p:spPr>
            <a:xfrm>
              <a:off x="7769828" y="2882751"/>
              <a:ext cx="0" cy="379995"/>
            </a:xfrm>
            <a:prstGeom prst="straightConnector1">
              <a:avLst/>
            </a:prstGeom>
            <a:ln w="9525" cap="rnd">
              <a:solidFill>
                <a:schemeClr val="accent1"/>
              </a:solidFill>
              <a:prstDash val="solid"/>
              <a:round/>
              <a:tailEnd type="arrow"/>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9E1D6E2C-C70F-4EBE-8BF5-9869C1555AB7}"/>
                </a:ext>
              </a:extLst>
            </p:cNvPr>
            <p:cNvCxnSpPr>
              <a:cxnSpLocks/>
            </p:cNvCxnSpPr>
            <p:nvPr/>
          </p:nvCxnSpPr>
          <p:spPr>
            <a:xfrm flipV="1">
              <a:off x="7985140" y="2917192"/>
              <a:ext cx="0" cy="512940"/>
            </a:xfrm>
            <a:prstGeom prst="straightConnector1">
              <a:avLst/>
            </a:prstGeom>
            <a:ln w="9525" cap="rnd">
              <a:solidFill>
                <a:schemeClr val="accent2"/>
              </a:solidFill>
              <a:prstDash val="solid"/>
              <a:round/>
              <a:tailEnd type="arrow"/>
            </a:ln>
          </p:spPr>
          <p:style>
            <a:lnRef idx="1">
              <a:schemeClr val="accent1"/>
            </a:lnRef>
            <a:fillRef idx="0">
              <a:schemeClr val="accent1"/>
            </a:fillRef>
            <a:effectRef idx="0">
              <a:schemeClr val="accent1"/>
            </a:effectRef>
            <a:fontRef idx="minor">
              <a:schemeClr val="tx1"/>
            </a:fontRef>
          </p:style>
        </p:cxnSp>
      </p:grpSp>
      <p:grpSp>
        <p:nvGrpSpPr>
          <p:cNvPr id="217" name="Group 216">
            <a:extLst>
              <a:ext uri="{FF2B5EF4-FFF2-40B4-BE49-F238E27FC236}">
                <a16:creationId xmlns:a16="http://schemas.microsoft.com/office/drawing/2014/main" id="{131F2516-1FAA-483D-B09C-A4E20457B22D}"/>
              </a:ext>
            </a:extLst>
          </p:cNvPr>
          <p:cNvGrpSpPr/>
          <p:nvPr/>
        </p:nvGrpSpPr>
        <p:grpSpPr>
          <a:xfrm>
            <a:off x="10805894" y="3802380"/>
            <a:ext cx="215312" cy="782954"/>
            <a:chOff x="7769828" y="2910592"/>
            <a:chExt cx="215312" cy="978141"/>
          </a:xfrm>
        </p:grpSpPr>
        <p:cxnSp>
          <p:nvCxnSpPr>
            <p:cNvPr id="218" name="Straight Arrow Connector 217">
              <a:extLst>
                <a:ext uri="{FF2B5EF4-FFF2-40B4-BE49-F238E27FC236}">
                  <a16:creationId xmlns:a16="http://schemas.microsoft.com/office/drawing/2014/main" id="{E274206A-E24D-40F9-8E62-0369BC8F5F02}"/>
                </a:ext>
              </a:extLst>
            </p:cNvPr>
            <p:cNvCxnSpPr>
              <a:cxnSpLocks/>
            </p:cNvCxnSpPr>
            <p:nvPr/>
          </p:nvCxnSpPr>
          <p:spPr>
            <a:xfrm>
              <a:off x="7769828" y="2910592"/>
              <a:ext cx="0" cy="709210"/>
            </a:xfrm>
            <a:prstGeom prst="straightConnector1">
              <a:avLst/>
            </a:prstGeom>
            <a:ln w="15875" cap="rnd">
              <a:solidFill>
                <a:schemeClr val="accent1"/>
              </a:solidFill>
              <a:prstDash val="solid"/>
              <a:round/>
              <a:tailEnd type="arrow"/>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4C2EFDEC-7971-441E-9223-22A04A53B87F}"/>
                </a:ext>
              </a:extLst>
            </p:cNvPr>
            <p:cNvCxnSpPr>
              <a:cxnSpLocks/>
            </p:cNvCxnSpPr>
            <p:nvPr/>
          </p:nvCxnSpPr>
          <p:spPr>
            <a:xfrm flipV="1">
              <a:off x="7985140" y="2917192"/>
              <a:ext cx="0" cy="971541"/>
            </a:xfrm>
            <a:prstGeom prst="straightConnector1">
              <a:avLst/>
            </a:prstGeom>
            <a:ln w="15875" cap="rnd">
              <a:solidFill>
                <a:schemeClr val="accent1"/>
              </a:solidFill>
              <a:prstDash val="solid"/>
              <a:round/>
              <a:tailEnd type="arrow"/>
            </a:ln>
          </p:spPr>
          <p:style>
            <a:lnRef idx="1">
              <a:schemeClr val="accent1"/>
            </a:lnRef>
            <a:fillRef idx="0">
              <a:schemeClr val="accent1"/>
            </a:fillRef>
            <a:effectRef idx="0">
              <a:schemeClr val="accent1"/>
            </a:effectRef>
            <a:fontRef idx="minor">
              <a:schemeClr val="tx1"/>
            </a:fontRef>
          </p:style>
        </p:cxnSp>
      </p:grpSp>
      <p:grpSp>
        <p:nvGrpSpPr>
          <p:cNvPr id="222" name="Group 221">
            <a:extLst>
              <a:ext uri="{FF2B5EF4-FFF2-40B4-BE49-F238E27FC236}">
                <a16:creationId xmlns:a16="http://schemas.microsoft.com/office/drawing/2014/main" id="{26D9B4C7-414A-46B4-90E9-556D64086CC6}"/>
              </a:ext>
            </a:extLst>
          </p:cNvPr>
          <p:cNvGrpSpPr/>
          <p:nvPr/>
        </p:nvGrpSpPr>
        <p:grpSpPr>
          <a:xfrm rot="10800000">
            <a:off x="9548923" y="4777742"/>
            <a:ext cx="215312" cy="535303"/>
            <a:chOff x="7769828" y="2839405"/>
            <a:chExt cx="215312" cy="668751"/>
          </a:xfrm>
        </p:grpSpPr>
        <p:cxnSp>
          <p:nvCxnSpPr>
            <p:cNvPr id="223" name="Straight Arrow Connector 222">
              <a:extLst>
                <a:ext uri="{FF2B5EF4-FFF2-40B4-BE49-F238E27FC236}">
                  <a16:creationId xmlns:a16="http://schemas.microsoft.com/office/drawing/2014/main" id="{6690CBA7-9779-449D-A93F-A14598B625C3}"/>
                </a:ext>
              </a:extLst>
            </p:cNvPr>
            <p:cNvCxnSpPr>
              <a:cxnSpLocks/>
            </p:cNvCxnSpPr>
            <p:nvPr/>
          </p:nvCxnSpPr>
          <p:spPr>
            <a:xfrm rot="10800000" flipV="1">
              <a:off x="7769828" y="2839405"/>
              <a:ext cx="0" cy="605800"/>
            </a:xfrm>
            <a:prstGeom prst="straightConnector1">
              <a:avLst/>
            </a:prstGeom>
            <a:ln w="15875" cap="rnd">
              <a:solidFill>
                <a:schemeClr val="accent1"/>
              </a:solidFill>
              <a:prstDash val="solid"/>
              <a:round/>
              <a:tailEnd type="arrow"/>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EB0ECC93-0007-4437-9E3B-E3AAFC462D6B}"/>
                </a:ext>
              </a:extLst>
            </p:cNvPr>
            <p:cNvCxnSpPr>
              <a:cxnSpLocks/>
            </p:cNvCxnSpPr>
            <p:nvPr/>
          </p:nvCxnSpPr>
          <p:spPr>
            <a:xfrm rot="10800000">
              <a:off x="7985140" y="2839447"/>
              <a:ext cx="0" cy="668709"/>
            </a:xfrm>
            <a:prstGeom prst="straightConnector1">
              <a:avLst/>
            </a:prstGeom>
            <a:ln w="15875" cap="rnd">
              <a:solidFill>
                <a:schemeClr val="tx2"/>
              </a:solidFill>
              <a:prstDash val="solid"/>
              <a:round/>
              <a:tailEnd type="arrow"/>
            </a:ln>
          </p:spPr>
          <p:style>
            <a:lnRef idx="1">
              <a:schemeClr val="accent1"/>
            </a:lnRef>
            <a:fillRef idx="0">
              <a:schemeClr val="accent1"/>
            </a:fillRef>
            <a:effectRef idx="0">
              <a:schemeClr val="accent1"/>
            </a:effectRef>
            <a:fontRef idx="minor">
              <a:schemeClr val="tx1"/>
            </a:fontRef>
          </p:style>
        </p:cxnSp>
      </p:grpSp>
      <p:sp>
        <p:nvSpPr>
          <p:cNvPr id="227" name="Rectangle 226">
            <a:extLst>
              <a:ext uri="{FF2B5EF4-FFF2-40B4-BE49-F238E27FC236}">
                <a16:creationId xmlns:a16="http://schemas.microsoft.com/office/drawing/2014/main" id="{4ED8BEF5-1F03-406D-AA53-16B68B94AF8A}"/>
              </a:ext>
            </a:extLst>
          </p:cNvPr>
          <p:cNvSpPr/>
          <p:nvPr/>
        </p:nvSpPr>
        <p:spPr>
          <a:xfrm>
            <a:off x="6486491" y="5335957"/>
            <a:ext cx="5201791" cy="315066"/>
          </a:xfrm>
          <a:prstGeom prst="rect">
            <a:avLst/>
          </a:prstGeom>
          <a:ln w="19050" cap="rnd">
            <a:solidFill>
              <a:schemeClr val="accent1"/>
            </a:solidFill>
            <a:prstDash val="sysDot"/>
            <a:round/>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100" b="1" dirty="0">
              <a:solidFill>
                <a:schemeClr val="accent1"/>
              </a:solidFill>
              <a:latin typeface="Century Gothic" panose="020B0502020202020204" pitchFamily="34" charset="0"/>
              <a:cs typeface="Arial" panose="020B0604020202020204" pitchFamily="34" charset="0"/>
            </a:endParaRPr>
          </a:p>
        </p:txBody>
      </p:sp>
      <p:pic>
        <p:nvPicPr>
          <p:cNvPr id="1026" name="Picture 2" descr="Image result for mastercard logo">
            <a:extLst>
              <a:ext uri="{FF2B5EF4-FFF2-40B4-BE49-F238E27FC236}">
                <a16:creationId xmlns:a16="http://schemas.microsoft.com/office/drawing/2014/main" id="{99AE73E4-1311-468C-94FE-E7FE21F221AB}"/>
              </a:ext>
            </a:extLst>
          </p:cNvPr>
          <p:cNvPicPr>
            <a:picLocks noChangeAspect="1" noChangeArrowheads="1"/>
          </p:cNvPicPr>
          <p:nvPr/>
        </p:nvPicPr>
        <p:blipFill rotWithShape="1">
          <a:blip r:embed="rId19" cstate="hqprint">
            <a:extLst>
              <a:ext uri="{28A0092B-C50C-407E-A947-70E740481C1C}">
                <a14:useLocalDpi xmlns:a14="http://schemas.microsoft.com/office/drawing/2010/main" val="0"/>
              </a:ext>
            </a:extLst>
          </a:blip>
          <a:srcRect l="26592" r="25830"/>
          <a:stretch/>
        </p:blipFill>
        <p:spPr bwMode="auto">
          <a:xfrm>
            <a:off x="10353701" y="5888864"/>
            <a:ext cx="448044" cy="331486"/>
          </a:xfrm>
          <a:prstGeom prst="rect">
            <a:avLst/>
          </a:prstGeom>
          <a:noFill/>
          <a:extLst>
            <a:ext uri="{909E8E84-426E-40DD-AFC4-6F175D3DCCD1}">
              <a14:hiddenFill xmlns:a14="http://schemas.microsoft.com/office/drawing/2010/main">
                <a:solidFill>
                  <a:srgbClr val="FFFFFF"/>
                </a:solidFill>
              </a14:hiddenFill>
            </a:ext>
          </a:extLst>
        </p:spPr>
      </p:pic>
      <p:pic>
        <p:nvPicPr>
          <p:cNvPr id="233" name="Graphic 232">
            <a:extLst>
              <a:ext uri="{FF2B5EF4-FFF2-40B4-BE49-F238E27FC236}">
                <a16:creationId xmlns:a16="http://schemas.microsoft.com/office/drawing/2014/main" id="{A1CAFED8-7EDE-4587-9CC1-4740050A189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053344" y="2416118"/>
            <a:ext cx="418064" cy="418064"/>
          </a:xfrm>
          <a:prstGeom prst="rect">
            <a:avLst/>
          </a:prstGeom>
        </p:spPr>
      </p:pic>
      <p:sp>
        <p:nvSpPr>
          <p:cNvPr id="83" name="TextBox 82">
            <a:extLst>
              <a:ext uri="{FF2B5EF4-FFF2-40B4-BE49-F238E27FC236}">
                <a16:creationId xmlns:a16="http://schemas.microsoft.com/office/drawing/2014/main" id="{4C6A5929-91F5-4653-9088-6262067C67D5}"/>
              </a:ext>
            </a:extLst>
          </p:cNvPr>
          <p:cNvSpPr txBox="1"/>
          <p:nvPr/>
        </p:nvSpPr>
        <p:spPr>
          <a:xfrm>
            <a:off x="7718360" y="2241584"/>
            <a:ext cx="1088032" cy="124650"/>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GB" sz="900" b="1" u="none" strike="noStrike" kern="1200" cap="none" spc="0" normalizeH="0" baseline="0" noProof="0" dirty="0">
                <a:ln>
                  <a:noFill/>
                </a:ln>
                <a:solidFill>
                  <a:schemeClr val="accent1"/>
                </a:solidFill>
                <a:effectLst/>
                <a:uLnTx/>
                <a:uFillTx/>
                <a:latin typeface="Century Gothic" panose="020B0502020202020204" pitchFamily="34" charset="0"/>
              </a:rPr>
              <a:t> </a:t>
            </a:r>
            <a:r>
              <a:rPr lang="en-GB" sz="900" b="1" dirty="0">
                <a:solidFill>
                  <a:schemeClr val="accent1"/>
                </a:solidFill>
                <a:latin typeface="Century Gothic" panose="020B0502020202020204" pitchFamily="34" charset="0"/>
              </a:rPr>
              <a:t>Client</a:t>
            </a:r>
            <a:r>
              <a:rPr kumimoji="0" lang="en-GB" sz="900" b="1" u="none" strike="noStrike" kern="1200" cap="none" spc="0" normalizeH="0" baseline="0" noProof="0" dirty="0">
                <a:ln>
                  <a:noFill/>
                </a:ln>
                <a:solidFill>
                  <a:schemeClr val="accent1"/>
                </a:solidFill>
                <a:effectLst/>
                <a:uLnTx/>
                <a:uFillTx/>
                <a:latin typeface="Century Gothic" panose="020B0502020202020204" pitchFamily="34" charset="0"/>
              </a:rPr>
              <a:t> </a:t>
            </a:r>
            <a:endParaRPr kumimoji="0" lang="en-GB" sz="1100" b="1" u="none" strike="noStrike" kern="1200" cap="none" spc="0" normalizeH="0" baseline="0" noProof="0" dirty="0">
              <a:ln>
                <a:noFill/>
              </a:ln>
              <a:solidFill>
                <a:schemeClr val="accent1"/>
              </a:solidFill>
              <a:effectLst/>
              <a:uLnTx/>
              <a:uFillTx/>
              <a:latin typeface="Century Gothic" panose="020B0502020202020204" pitchFamily="34" charset="0"/>
            </a:endParaRPr>
          </a:p>
        </p:txBody>
      </p:sp>
      <p:pic>
        <p:nvPicPr>
          <p:cNvPr id="84" name="Picture 83">
            <a:extLst>
              <a:ext uri="{FF2B5EF4-FFF2-40B4-BE49-F238E27FC236}">
                <a16:creationId xmlns:a16="http://schemas.microsoft.com/office/drawing/2014/main" id="{93C35938-F256-AD4F-8D05-B587FF46F904}"/>
              </a:ext>
            </a:extLst>
          </p:cNvPr>
          <p:cNvPicPr>
            <a:picLocks noChangeAspect="1"/>
          </p:cNvPicPr>
          <p:nvPr/>
        </p:nvPicPr>
        <p:blipFill>
          <a:blip r:embed="rId22"/>
          <a:stretch>
            <a:fillRect/>
          </a:stretch>
        </p:blipFill>
        <p:spPr>
          <a:xfrm>
            <a:off x="10776205" y="376557"/>
            <a:ext cx="215900" cy="317500"/>
          </a:xfrm>
          <a:prstGeom prst="rect">
            <a:avLst/>
          </a:prstGeom>
        </p:spPr>
      </p:pic>
    </p:spTree>
    <p:extLst>
      <p:ext uri="{BB962C8B-B14F-4D97-AF65-F5344CB8AC3E}">
        <p14:creationId xmlns:p14="http://schemas.microsoft.com/office/powerpoint/2010/main" val="407784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D291A00-0E41-40BF-ABC0-995709F8B515}"/>
              </a:ext>
            </a:extLst>
          </p:cNvPr>
          <p:cNvSpPr txBox="1"/>
          <p:nvPr/>
        </p:nvSpPr>
        <p:spPr>
          <a:xfrm rot="16200000">
            <a:off x="2597669" y="3628185"/>
            <a:ext cx="1559720" cy="307777"/>
          </a:xfrm>
          <a:prstGeom prst="rect">
            <a:avLst/>
          </a:prstGeom>
          <a:noFill/>
        </p:spPr>
        <p:txBody>
          <a:bodyPr wrap="square" rtlCol="0">
            <a:spAutoFit/>
          </a:bodyPr>
          <a:lstStyle/>
          <a:p>
            <a:pPr algn="ctr"/>
            <a:r>
              <a:rPr lang="en-GB" sz="1400" b="1" dirty="0">
                <a:solidFill>
                  <a:srgbClr val="F55200"/>
                </a:solidFill>
                <a:latin typeface="Century Gothic" panose="020B0502020202020204" pitchFamily="34" charset="0"/>
              </a:rPr>
              <a:t>Greater control</a:t>
            </a:r>
          </a:p>
        </p:txBody>
      </p:sp>
      <p:sp>
        <p:nvSpPr>
          <p:cNvPr id="14" name="Rectangle 13">
            <a:extLst>
              <a:ext uri="{FF2B5EF4-FFF2-40B4-BE49-F238E27FC236}">
                <a16:creationId xmlns:a16="http://schemas.microsoft.com/office/drawing/2014/main" id="{099A9345-6DC6-4E09-AEFD-EFD2CC286094}"/>
              </a:ext>
            </a:extLst>
          </p:cNvPr>
          <p:cNvSpPr/>
          <p:nvPr/>
        </p:nvSpPr>
        <p:spPr>
          <a:xfrm>
            <a:off x="407375" y="436634"/>
            <a:ext cx="8657112" cy="683264"/>
          </a:xfrm>
          <a:prstGeom prst="rect">
            <a:avLst/>
          </a:prstGeom>
        </p:spPr>
        <p:txBody>
          <a:bodyPr wrap="square">
            <a:spAutoFit/>
          </a:bodyPr>
          <a:lstStyle/>
          <a:p>
            <a:pPr>
              <a:lnSpc>
                <a:spcPct val="80000"/>
              </a:lnSpc>
              <a:defRPr/>
            </a:pPr>
            <a:r>
              <a:rPr lang="en-GB" sz="4800" b="1" dirty="0">
                <a:solidFill>
                  <a:srgbClr val="021563"/>
                </a:solidFill>
                <a:latin typeface="Century Gothic" panose="020B0502020202020204" pitchFamily="34" charset="0"/>
              </a:rPr>
              <a:t>Account</a:t>
            </a:r>
            <a:r>
              <a:rPr lang="en-GB" sz="4800" b="1" dirty="0">
                <a:solidFill>
                  <a:srgbClr val="12326E"/>
                </a:solidFill>
                <a:latin typeface="Century Gothic" panose="020B0502020202020204" pitchFamily="34" charset="0"/>
              </a:rPr>
              <a:t> </a:t>
            </a:r>
            <a:r>
              <a:rPr lang="en-GB" sz="4800" b="1" dirty="0">
                <a:solidFill>
                  <a:srgbClr val="06AD01"/>
                </a:solidFill>
                <a:latin typeface="Century Gothic" panose="020B0502020202020204" pitchFamily="34" charset="0"/>
              </a:rPr>
              <a:t>Solutions</a:t>
            </a:r>
            <a:endParaRPr lang="en-GB" sz="4800" b="1" dirty="0">
              <a:solidFill>
                <a:srgbClr val="06AD01"/>
              </a:solidFill>
              <a:latin typeface="Century Gothic" panose="020B0502020202020204" pitchFamily="34" charset="0"/>
              <a:ea typeface="Source Sans Pro"/>
            </a:endParaRPr>
          </a:p>
        </p:txBody>
      </p:sp>
      <p:sp>
        <p:nvSpPr>
          <p:cNvPr id="15" name="Rectangle 14">
            <a:extLst>
              <a:ext uri="{FF2B5EF4-FFF2-40B4-BE49-F238E27FC236}">
                <a16:creationId xmlns:a16="http://schemas.microsoft.com/office/drawing/2014/main" id="{DE652051-A311-4405-9122-332CC5AF718A}"/>
              </a:ext>
            </a:extLst>
          </p:cNvPr>
          <p:cNvSpPr/>
          <p:nvPr/>
        </p:nvSpPr>
        <p:spPr>
          <a:xfrm>
            <a:off x="417314" y="1646760"/>
            <a:ext cx="2553669" cy="1323439"/>
          </a:xfrm>
          <a:prstGeom prst="rect">
            <a:avLst/>
          </a:prstGeom>
        </p:spPr>
        <p:txBody>
          <a:bodyPr wrap="square">
            <a:spAutoFit/>
          </a:bodyPr>
          <a:lstStyle/>
          <a:p>
            <a:pPr>
              <a:defRPr/>
            </a:pPr>
            <a:r>
              <a:rPr lang="en-GB" sz="2000" dirty="0">
                <a:solidFill>
                  <a:schemeClr val="tx2"/>
                </a:solidFill>
                <a:latin typeface="Century Gothic" panose="020B0502020202020204" pitchFamily="34" charset="0"/>
                <a:ea typeface="Source Sans Pro"/>
              </a:rPr>
              <a:t>For</a:t>
            </a:r>
            <a:r>
              <a:rPr lang="en-GB" sz="2000" b="1" dirty="0">
                <a:solidFill>
                  <a:srgbClr val="12326E"/>
                </a:solidFill>
                <a:latin typeface="Century Gothic" panose="020B0502020202020204" pitchFamily="34" charset="0"/>
                <a:ea typeface="Source Sans Pro"/>
              </a:rPr>
              <a:t> </a:t>
            </a:r>
            <a:r>
              <a:rPr lang="en-GB" sz="2000" b="1" dirty="0">
                <a:solidFill>
                  <a:srgbClr val="06AD01"/>
                </a:solidFill>
                <a:latin typeface="Century Gothic" panose="020B0502020202020204" pitchFamily="34" charset="0"/>
                <a:ea typeface="Source Sans Pro"/>
              </a:rPr>
              <a:t>Segregated</a:t>
            </a:r>
            <a:r>
              <a:rPr lang="en-GB" sz="2000" b="1" dirty="0">
                <a:solidFill>
                  <a:schemeClr val="accent3"/>
                </a:solidFill>
                <a:latin typeface="Century Gothic" panose="020B0502020202020204" pitchFamily="34" charset="0"/>
                <a:ea typeface="Source Sans Pro"/>
              </a:rPr>
              <a:t>, </a:t>
            </a:r>
            <a:r>
              <a:rPr lang="en-GB" sz="2000" b="1" dirty="0">
                <a:solidFill>
                  <a:srgbClr val="F55200"/>
                </a:solidFill>
                <a:latin typeface="Century Gothic" panose="020B0502020202020204" pitchFamily="34" charset="0"/>
                <a:ea typeface="Source Sans Pro"/>
              </a:rPr>
              <a:t>Client Money </a:t>
            </a:r>
            <a:br>
              <a:rPr lang="en-GB" sz="2000" b="1" dirty="0">
                <a:solidFill>
                  <a:srgbClr val="F55200"/>
                </a:solidFill>
                <a:latin typeface="Century Gothic" panose="020B0502020202020204" pitchFamily="34" charset="0"/>
                <a:ea typeface="Source Sans Pro"/>
              </a:rPr>
            </a:br>
            <a:r>
              <a:rPr lang="en-GB" sz="2000" dirty="0">
                <a:solidFill>
                  <a:schemeClr val="tx2"/>
                </a:solidFill>
                <a:latin typeface="Century Gothic" panose="020B0502020202020204" pitchFamily="34" charset="0"/>
                <a:ea typeface="Source Sans Pro"/>
              </a:rPr>
              <a:t>or</a:t>
            </a:r>
            <a:r>
              <a:rPr lang="en-GB" sz="2000" b="1" dirty="0">
                <a:solidFill>
                  <a:srgbClr val="12326E"/>
                </a:solidFill>
                <a:latin typeface="Century Gothic" panose="020B0502020202020204" pitchFamily="34" charset="0"/>
                <a:ea typeface="Source Sans Pro"/>
              </a:rPr>
              <a:t> </a:t>
            </a:r>
            <a:r>
              <a:rPr lang="en-GB" sz="2000" b="1" dirty="0">
                <a:solidFill>
                  <a:srgbClr val="2F48D1"/>
                </a:solidFill>
                <a:latin typeface="Century Gothic" panose="020B0502020202020204" pitchFamily="34" charset="0"/>
                <a:ea typeface="Source Sans Pro"/>
              </a:rPr>
              <a:t>Operational</a:t>
            </a:r>
            <a:r>
              <a:rPr lang="en-GB" sz="2000" b="1" dirty="0">
                <a:solidFill>
                  <a:srgbClr val="6C99DE"/>
                </a:solidFill>
                <a:latin typeface="Century Gothic" panose="020B0502020202020204" pitchFamily="34" charset="0"/>
                <a:ea typeface="Source Sans Pro"/>
              </a:rPr>
              <a:t> </a:t>
            </a:r>
            <a:br>
              <a:rPr lang="en-GB" sz="2000" b="1" dirty="0">
                <a:solidFill>
                  <a:schemeClr val="accent1"/>
                </a:solidFill>
                <a:latin typeface="Century Gothic" panose="020B0502020202020204" pitchFamily="34" charset="0"/>
                <a:ea typeface="Source Sans Pro"/>
              </a:rPr>
            </a:br>
            <a:r>
              <a:rPr lang="en-GB" sz="2000" dirty="0">
                <a:solidFill>
                  <a:schemeClr val="tx2"/>
                </a:solidFill>
                <a:latin typeface="Century Gothic" panose="020B0502020202020204" pitchFamily="34" charset="0"/>
                <a:ea typeface="Source Sans Pro"/>
              </a:rPr>
              <a:t>Purposes</a:t>
            </a:r>
          </a:p>
        </p:txBody>
      </p:sp>
      <p:grpSp>
        <p:nvGrpSpPr>
          <p:cNvPr id="18" name="Group 17">
            <a:extLst>
              <a:ext uri="{FF2B5EF4-FFF2-40B4-BE49-F238E27FC236}">
                <a16:creationId xmlns:a16="http://schemas.microsoft.com/office/drawing/2014/main" id="{99E69618-2A07-4DCD-9570-E7198CAD5E61}"/>
              </a:ext>
            </a:extLst>
          </p:cNvPr>
          <p:cNvGrpSpPr/>
          <p:nvPr/>
        </p:nvGrpSpPr>
        <p:grpSpPr>
          <a:xfrm rot="5400000">
            <a:off x="2679400" y="5124675"/>
            <a:ext cx="1418019" cy="312548"/>
            <a:chOff x="6024074" y="4476157"/>
            <a:chExt cx="1418019" cy="312548"/>
          </a:xfrm>
          <a:solidFill>
            <a:schemeClr val="accent2"/>
          </a:solidFill>
        </p:grpSpPr>
        <p:sp>
          <p:nvSpPr>
            <p:cNvPr id="16" name="Freeform: Shape 15">
              <a:extLst>
                <a:ext uri="{FF2B5EF4-FFF2-40B4-BE49-F238E27FC236}">
                  <a16:creationId xmlns:a16="http://schemas.microsoft.com/office/drawing/2014/main" id="{A35362FD-8C1A-45E5-BCA4-B4552713F7D8}"/>
                </a:ext>
              </a:extLst>
            </p:cNvPr>
            <p:cNvSpPr/>
            <p:nvPr/>
          </p:nvSpPr>
          <p:spPr>
            <a:xfrm>
              <a:off x="6024074" y="4625687"/>
              <a:ext cx="1398248" cy="16449"/>
            </a:xfrm>
            <a:custGeom>
              <a:avLst/>
              <a:gdLst>
                <a:gd name="connsiteX0" fmla="*/ 925177 w 929002"/>
                <a:gd name="connsiteY0" fmla="*/ 17815 h 10929"/>
                <a:gd name="connsiteX1" fmla="*/ 8962 w 929002"/>
                <a:gd name="connsiteY1" fmla="*/ 17815 h 10929"/>
                <a:gd name="connsiteX2" fmla="*/ 0 w 929002"/>
                <a:gd name="connsiteY2" fmla="*/ 8962 h 10929"/>
                <a:gd name="connsiteX3" fmla="*/ 8962 w 929002"/>
                <a:gd name="connsiteY3" fmla="*/ 0 h 10929"/>
                <a:gd name="connsiteX4" fmla="*/ 925177 w 929002"/>
                <a:gd name="connsiteY4" fmla="*/ 0 h 10929"/>
                <a:gd name="connsiteX5" fmla="*/ 934030 w 929002"/>
                <a:gd name="connsiteY5" fmla="*/ 8962 h 10929"/>
                <a:gd name="connsiteX6" fmla="*/ 925177 w 929002"/>
                <a:gd name="connsiteY6" fmla="*/ 17815 h 10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002" h="10929">
                  <a:moveTo>
                    <a:pt x="925177" y="17815"/>
                  </a:moveTo>
                  <a:lnTo>
                    <a:pt x="8962" y="17815"/>
                  </a:lnTo>
                  <a:cubicBezTo>
                    <a:pt x="4044" y="17815"/>
                    <a:pt x="0" y="13880"/>
                    <a:pt x="0" y="8962"/>
                  </a:cubicBezTo>
                  <a:cubicBezTo>
                    <a:pt x="0" y="4044"/>
                    <a:pt x="3935" y="0"/>
                    <a:pt x="8962" y="0"/>
                  </a:cubicBezTo>
                  <a:lnTo>
                    <a:pt x="925177" y="0"/>
                  </a:lnTo>
                  <a:cubicBezTo>
                    <a:pt x="930095" y="0"/>
                    <a:pt x="934030" y="3935"/>
                    <a:pt x="934030" y="8962"/>
                  </a:cubicBezTo>
                  <a:cubicBezTo>
                    <a:pt x="934139" y="13880"/>
                    <a:pt x="930095" y="17815"/>
                    <a:pt x="925177" y="17815"/>
                  </a:cubicBezTo>
                </a:path>
              </a:pathLst>
            </a:custGeom>
            <a:grpFill/>
            <a:ln w="420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C5263AA6-0354-405C-A0C6-09510A63ACDB}"/>
                </a:ext>
              </a:extLst>
            </p:cNvPr>
            <p:cNvSpPr/>
            <p:nvPr/>
          </p:nvSpPr>
          <p:spPr>
            <a:xfrm>
              <a:off x="7277594" y="4476157"/>
              <a:ext cx="164499" cy="312548"/>
            </a:xfrm>
            <a:custGeom>
              <a:avLst/>
              <a:gdLst>
                <a:gd name="connsiteX0" fmla="*/ 116398 w 109294"/>
                <a:gd name="connsiteY0" fmla="*/ 104703 h 207657"/>
                <a:gd name="connsiteX1" fmla="*/ 114540 w 109294"/>
                <a:gd name="connsiteY1" fmla="*/ 101971 h 207657"/>
                <a:gd name="connsiteX2" fmla="*/ 114540 w 109294"/>
                <a:gd name="connsiteY2" fmla="*/ 101971 h 207657"/>
                <a:gd name="connsiteX3" fmla="*/ 15192 w 109294"/>
                <a:gd name="connsiteY3" fmla="*/ 2623 h 207657"/>
                <a:gd name="connsiteX4" fmla="*/ 2623 w 109294"/>
                <a:gd name="connsiteY4" fmla="*/ 2623 h 207657"/>
                <a:gd name="connsiteX5" fmla="*/ 2623 w 109294"/>
                <a:gd name="connsiteY5" fmla="*/ 15192 h 207657"/>
                <a:gd name="connsiteX6" fmla="*/ 95742 w 109294"/>
                <a:gd name="connsiteY6" fmla="*/ 108310 h 207657"/>
                <a:gd name="connsiteX7" fmla="*/ 2623 w 109294"/>
                <a:gd name="connsiteY7" fmla="*/ 201428 h 207657"/>
                <a:gd name="connsiteX8" fmla="*/ 2623 w 109294"/>
                <a:gd name="connsiteY8" fmla="*/ 213997 h 207657"/>
                <a:gd name="connsiteX9" fmla="*/ 8962 w 109294"/>
                <a:gd name="connsiteY9" fmla="*/ 216620 h 207657"/>
                <a:gd name="connsiteX10" fmla="*/ 15301 w 109294"/>
                <a:gd name="connsiteY10" fmla="*/ 213997 h 207657"/>
                <a:gd name="connsiteX11" fmla="*/ 114650 w 109294"/>
                <a:gd name="connsiteY11" fmla="*/ 114540 h 207657"/>
                <a:gd name="connsiteX12" fmla="*/ 116398 w 109294"/>
                <a:gd name="connsiteY12" fmla="*/ 111917 h 207657"/>
                <a:gd name="connsiteX13" fmla="*/ 116398 w 109294"/>
                <a:gd name="connsiteY13" fmla="*/ 104703 h 2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294" h="207657">
                  <a:moveTo>
                    <a:pt x="116398" y="104703"/>
                  </a:moveTo>
                  <a:cubicBezTo>
                    <a:pt x="115961" y="103720"/>
                    <a:pt x="115415" y="102736"/>
                    <a:pt x="114540" y="101971"/>
                  </a:cubicBezTo>
                  <a:cubicBezTo>
                    <a:pt x="114540" y="101971"/>
                    <a:pt x="114540" y="101971"/>
                    <a:pt x="114540" y="101971"/>
                  </a:cubicBezTo>
                  <a:lnTo>
                    <a:pt x="15192" y="2623"/>
                  </a:lnTo>
                  <a:cubicBezTo>
                    <a:pt x="11695" y="-874"/>
                    <a:pt x="6120" y="-874"/>
                    <a:pt x="2623" y="2623"/>
                  </a:cubicBezTo>
                  <a:cubicBezTo>
                    <a:pt x="-874" y="6120"/>
                    <a:pt x="-874" y="11694"/>
                    <a:pt x="2623" y="15192"/>
                  </a:cubicBezTo>
                  <a:lnTo>
                    <a:pt x="95742" y="108310"/>
                  </a:lnTo>
                  <a:lnTo>
                    <a:pt x="2623" y="201428"/>
                  </a:lnTo>
                  <a:cubicBezTo>
                    <a:pt x="-874" y="204926"/>
                    <a:pt x="-874" y="210499"/>
                    <a:pt x="2623" y="213997"/>
                  </a:cubicBezTo>
                  <a:cubicBezTo>
                    <a:pt x="4372" y="215746"/>
                    <a:pt x="6667" y="216620"/>
                    <a:pt x="8962" y="216620"/>
                  </a:cubicBezTo>
                  <a:cubicBezTo>
                    <a:pt x="11257" y="216620"/>
                    <a:pt x="13553" y="215746"/>
                    <a:pt x="15301" y="213997"/>
                  </a:cubicBezTo>
                  <a:lnTo>
                    <a:pt x="114650" y="114540"/>
                  </a:lnTo>
                  <a:cubicBezTo>
                    <a:pt x="115415" y="113775"/>
                    <a:pt x="115961" y="112900"/>
                    <a:pt x="116398" y="111917"/>
                  </a:cubicBezTo>
                  <a:cubicBezTo>
                    <a:pt x="117382" y="109621"/>
                    <a:pt x="117382" y="106998"/>
                    <a:pt x="116398" y="104703"/>
                  </a:cubicBezTo>
                  <a:close/>
                </a:path>
              </a:pathLst>
            </a:custGeom>
            <a:grpFill/>
            <a:ln w="4200" cap="flat">
              <a:noFill/>
              <a:prstDash val="solid"/>
              <a:miter/>
            </a:ln>
          </p:spPr>
          <p:txBody>
            <a:bodyPr rtlCol="0" anchor="ctr"/>
            <a:lstStyle/>
            <a:p>
              <a:endParaRPr lang="en-GB" dirty="0"/>
            </a:p>
          </p:txBody>
        </p:sp>
      </p:grpSp>
      <p:sp>
        <p:nvSpPr>
          <p:cNvPr id="20" name="Freeform: Shape 19">
            <a:extLst>
              <a:ext uri="{FF2B5EF4-FFF2-40B4-BE49-F238E27FC236}">
                <a16:creationId xmlns:a16="http://schemas.microsoft.com/office/drawing/2014/main" id="{9F98E487-BE75-416B-9F3D-8C66F2284FC1}"/>
              </a:ext>
            </a:extLst>
          </p:cNvPr>
          <p:cNvSpPr/>
          <p:nvPr/>
        </p:nvSpPr>
        <p:spPr>
          <a:xfrm>
            <a:off x="-497506" y="1401636"/>
            <a:ext cx="3895056" cy="1603349"/>
          </a:xfrm>
          <a:custGeom>
            <a:avLst/>
            <a:gdLst>
              <a:gd name="connsiteX0" fmla="*/ 0 w 3891170"/>
              <a:gd name="connsiteY0" fmla="*/ 0 h 1287118"/>
              <a:gd name="connsiteX1" fmla="*/ 3409122 w 3891170"/>
              <a:gd name="connsiteY1" fmla="*/ 0 h 1287118"/>
              <a:gd name="connsiteX2" fmla="*/ 3891170 w 3891170"/>
              <a:gd name="connsiteY2" fmla="*/ 337931 h 1287118"/>
              <a:gd name="connsiteX3" fmla="*/ 3891170 w 3891170"/>
              <a:gd name="connsiteY3" fmla="*/ 1287118 h 1287118"/>
              <a:gd name="connsiteX0" fmla="*/ 0 w 3891170"/>
              <a:gd name="connsiteY0" fmla="*/ 0 h 1287118"/>
              <a:gd name="connsiteX1" fmla="*/ 3409122 w 3891170"/>
              <a:gd name="connsiteY1" fmla="*/ 0 h 1287118"/>
              <a:gd name="connsiteX2" fmla="*/ 3891170 w 3891170"/>
              <a:gd name="connsiteY2" fmla="*/ 337931 h 1287118"/>
              <a:gd name="connsiteX3" fmla="*/ 3891170 w 3891170"/>
              <a:gd name="connsiteY3" fmla="*/ 1287118 h 1287118"/>
              <a:gd name="connsiteX0" fmla="*/ 0 w 3891170"/>
              <a:gd name="connsiteY0" fmla="*/ 0 h 1287118"/>
              <a:gd name="connsiteX1" fmla="*/ 3409122 w 3891170"/>
              <a:gd name="connsiteY1" fmla="*/ 0 h 1287118"/>
              <a:gd name="connsiteX2" fmla="*/ 3891170 w 3891170"/>
              <a:gd name="connsiteY2" fmla="*/ 337931 h 1287118"/>
              <a:gd name="connsiteX3" fmla="*/ 3891170 w 3891170"/>
              <a:gd name="connsiteY3" fmla="*/ 1287118 h 1287118"/>
              <a:gd name="connsiteX0" fmla="*/ 0 w 3891171"/>
              <a:gd name="connsiteY0" fmla="*/ 0 h 1287118"/>
              <a:gd name="connsiteX1" fmla="*/ 3409122 w 3891171"/>
              <a:gd name="connsiteY1" fmla="*/ 0 h 1287118"/>
              <a:gd name="connsiteX2" fmla="*/ 3891170 w 3891171"/>
              <a:gd name="connsiteY2" fmla="*/ 337931 h 1287118"/>
              <a:gd name="connsiteX3" fmla="*/ 3891170 w 3891171"/>
              <a:gd name="connsiteY3" fmla="*/ 1287118 h 1287118"/>
              <a:gd name="connsiteX0" fmla="*/ 0 w 3891171"/>
              <a:gd name="connsiteY0" fmla="*/ 1 h 1287119"/>
              <a:gd name="connsiteX1" fmla="*/ 3409122 w 3891171"/>
              <a:gd name="connsiteY1" fmla="*/ 1 h 1287119"/>
              <a:gd name="connsiteX2" fmla="*/ 3891170 w 3891171"/>
              <a:gd name="connsiteY2" fmla="*/ 337932 h 1287119"/>
              <a:gd name="connsiteX3" fmla="*/ 3891170 w 3891171"/>
              <a:gd name="connsiteY3" fmla="*/ 1287119 h 1287119"/>
              <a:gd name="connsiteX0" fmla="*/ 0 w 3893076"/>
              <a:gd name="connsiteY0" fmla="*/ 1 h 1287119"/>
              <a:gd name="connsiteX1" fmla="*/ 3409122 w 3893076"/>
              <a:gd name="connsiteY1" fmla="*/ 1 h 1287119"/>
              <a:gd name="connsiteX2" fmla="*/ 3893075 w 3893076"/>
              <a:gd name="connsiteY2" fmla="*/ 410322 h 1287119"/>
              <a:gd name="connsiteX3" fmla="*/ 3891170 w 3893076"/>
              <a:gd name="connsiteY3" fmla="*/ 1287119 h 1287119"/>
              <a:gd name="connsiteX0" fmla="*/ 0 w 3893384"/>
              <a:gd name="connsiteY0" fmla="*/ 1 h 1287119"/>
              <a:gd name="connsiteX1" fmla="*/ 3409122 w 3893384"/>
              <a:gd name="connsiteY1" fmla="*/ 1 h 1287119"/>
              <a:gd name="connsiteX2" fmla="*/ 3893075 w 3893384"/>
              <a:gd name="connsiteY2" fmla="*/ 410322 h 1287119"/>
              <a:gd name="connsiteX3" fmla="*/ 3891170 w 3893384"/>
              <a:gd name="connsiteY3" fmla="*/ 1287119 h 1287119"/>
              <a:gd name="connsiteX0" fmla="*/ 0 w 3928923"/>
              <a:gd name="connsiteY0" fmla="*/ 1 h 1603349"/>
              <a:gd name="connsiteX1" fmla="*/ 3409122 w 3928923"/>
              <a:gd name="connsiteY1" fmla="*/ 1 h 1603349"/>
              <a:gd name="connsiteX2" fmla="*/ 3893075 w 3928923"/>
              <a:gd name="connsiteY2" fmla="*/ 410322 h 1603349"/>
              <a:gd name="connsiteX3" fmla="*/ 3893075 w 3928923"/>
              <a:gd name="connsiteY3" fmla="*/ 1603349 h 1603349"/>
              <a:gd name="connsiteX0" fmla="*/ 0 w 3895056"/>
              <a:gd name="connsiteY0" fmla="*/ 1 h 1603349"/>
              <a:gd name="connsiteX1" fmla="*/ 3409122 w 3895056"/>
              <a:gd name="connsiteY1" fmla="*/ 1 h 1603349"/>
              <a:gd name="connsiteX2" fmla="*/ 3893075 w 3895056"/>
              <a:gd name="connsiteY2" fmla="*/ 410322 h 1603349"/>
              <a:gd name="connsiteX3" fmla="*/ 3893075 w 3895056"/>
              <a:gd name="connsiteY3" fmla="*/ 1603349 h 1603349"/>
            </a:gdLst>
            <a:ahLst/>
            <a:cxnLst>
              <a:cxn ang="0">
                <a:pos x="connsiteX0" y="connsiteY0"/>
              </a:cxn>
              <a:cxn ang="0">
                <a:pos x="connsiteX1" y="connsiteY1"/>
              </a:cxn>
              <a:cxn ang="0">
                <a:pos x="connsiteX2" y="connsiteY2"/>
              </a:cxn>
              <a:cxn ang="0">
                <a:pos x="connsiteX3" y="connsiteY3"/>
              </a:cxn>
            </a:cxnLst>
            <a:rect l="l" t="t" r="r" b="b"/>
            <a:pathLst>
              <a:path w="3895056" h="1603349">
                <a:moveTo>
                  <a:pt x="0" y="1"/>
                </a:moveTo>
                <a:lnTo>
                  <a:pt x="3409122" y="1"/>
                </a:lnTo>
                <a:cubicBezTo>
                  <a:pt x="3743795" y="-385"/>
                  <a:pt x="3888616" y="141192"/>
                  <a:pt x="3893075" y="410322"/>
                </a:cubicBezTo>
                <a:cubicBezTo>
                  <a:pt x="3897534" y="679452"/>
                  <a:pt x="3893075" y="1286953"/>
                  <a:pt x="3893075" y="1603349"/>
                </a:cubicBezTo>
              </a:path>
            </a:pathLst>
          </a:custGeom>
          <a:noFill/>
          <a:ln w="19050" cap="rnd">
            <a:solidFill>
              <a:schemeClr val="accent2"/>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Circle: Hollow 20">
            <a:extLst>
              <a:ext uri="{FF2B5EF4-FFF2-40B4-BE49-F238E27FC236}">
                <a16:creationId xmlns:a16="http://schemas.microsoft.com/office/drawing/2014/main" id="{4AF03120-FDF4-45C3-9700-0C37775BAD06}"/>
              </a:ext>
            </a:extLst>
          </p:cNvPr>
          <p:cNvSpPr/>
          <p:nvPr/>
        </p:nvSpPr>
        <p:spPr>
          <a:xfrm>
            <a:off x="3067046" y="1631921"/>
            <a:ext cx="140024" cy="140024"/>
          </a:xfrm>
          <a:prstGeom prst="donut">
            <a:avLst>
              <a:gd name="adj" fmla="val 1600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109" name="Group 108">
            <a:extLst>
              <a:ext uri="{FF2B5EF4-FFF2-40B4-BE49-F238E27FC236}">
                <a16:creationId xmlns:a16="http://schemas.microsoft.com/office/drawing/2014/main" id="{612C3430-D179-4BDF-B586-D4FC8707D4DA}"/>
              </a:ext>
            </a:extLst>
          </p:cNvPr>
          <p:cNvGrpSpPr/>
          <p:nvPr/>
        </p:nvGrpSpPr>
        <p:grpSpPr>
          <a:xfrm>
            <a:off x="3655021" y="1649619"/>
            <a:ext cx="8532222" cy="856003"/>
            <a:chOff x="3655021" y="1649619"/>
            <a:chExt cx="8532222" cy="856003"/>
          </a:xfrm>
        </p:grpSpPr>
        <p:sp>
          <p:nvSpPr>
            <p:cNvPr id="4" name="Rectangle 3">
              <a:extLst>
                <a:ext uri="{FF2B5EF4-FFF2-40B4-BE49-F238E27FC236}">
                  <a16:creationId xmlns:a16="http://schemas.microsoft.com/office/drawing/2014/main" id="{AAEC69F0-6B38-4770-A26A-409F6462F7EB}"/>
                </a:ext>
              </a:extLst>
            </p:cNvPr>
            <p:cNvSpPr/>
            <p:nvPr/>
          </p:nvSpPr>
          <p:spPr>
            <a:xfrm>
              <a:off x="3655021" y="1716164"/>
              <a:ext cx="1951486" cy="4204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b="1" dirty="0">
                  <a:solidFill>
                    <a:srgbClr val="2F48D1"/>
                  </a:solidFill>
                  <a:latin typeface="Century Gothic" panose="020B0502020202020204" pitchFamily="34" charset="0"/>
                </a:rPr>
                <a:t>Omnibus</a:t>
              </a:r>
            </a:p>
          </p:txBody>
        </p:sp>
        <p:sp>
          <p:nvSpPr>
            <p:cNvPr id="8" name="Rectangle 7">
              <a:extLst>
                <a:ext uri="{FF2B5EF4-FFF2-40B4-BE49-F238E27FC236}">
                  <a16:creationId xmlns:a16="http://schemas.microsoft.com/office/drawing/2014/main" id="{3C4033ED-C0FF-4081-B5A2-C8006F99487C}"/>
                </a:ext>
              </a:extLst>
            </p:cNvPr>
            <p:cNvSpPr/>
            <p:nvPr/>
          </p:nvSpPr>
          <p:spPr>
            <a:xfrm>
              <a:off x="5624117" y="1716164"/>
              <a:ext cx="6234148" cy="789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numCol="2" spcCol="360000" rtlCol="0" anchor="t" anchorCtr="0"/>
            <a:lstStyle/>
            <a:p>
              <a:pPr>
                <a:spcAft>
                  <a:spcPts val="600"/>
                </a:spcAft>
              </a:pPr>
              <a:r>
                <a:rPr lang="en-GB" sz="1300" dirty="0">
                  <a:solidFill>
                    <a:schemeClr val="tx2"/>
                  </a:solidFill>
                  <a:latin typeface="Century Gothic" panose="020B0502020202020204" pitchFamily="34" charset="0"/>
                </a:rPr>
                <a:t>Single account for all customers</a:t>
              </a:r>
              <a:endParaRPr lang="en-GB" sz="1300" dirty="0">
                <a:solidFill>
                  <a:schemeClr val="tx2"/>
                </a:solidFill>
                <a:latin typeface="Century Gothic" panose="020B0502020202020204" pitchFamily="34" charset="0"/>
                <a:cs typeface="Calibri"/>
              </a:endParaRPr>
            </a:p>
            <a:p>
              <a:pPr>
                <a:spcAft>
                  <a:spcPts val="600"/>
                </a:spcAft>
              </a:pPr>
              <a:r>
                <a:rPr lang="en-GB" sz="1300" dirty="0">
                  <a:solidFill>
                    <a:schemeClr val="tx2"/>
                  </a:solidFill>
                  <a:latin typeface="Century Gothic" panose="020B0502020202020204" pitchFamily="34" charset="0"/>
                </a:rPr>
                <a:t>Utilises reference data to </a:t>
              </a:r>
              <a:br>
                <a:rPr lang="en-GB" sz="1300" dirty="0">
                  <a:solidFill>
                    <a:schemeClr val="tx2"/>
                  </a:solidFill>
                  <a:latin typeface="Century Gothic" panose="020B0502020202020204" pitchFamily="34" charset="0"/>
                </a:rPr>
              </a:br>
              <a:r>
                <a:rPr lang="en-GB" sz="1300" dirty="0">
                  <a:solidFill>
                    <a:schemeClr val="tx2"/>
                  </a:solidFill>
                  <a:latin typeface="Century Gothic" panose="020B0502020202020204" pitchFamily="34" charset="0"/>
                </a:rPr>
                <a:t>identify transactions</a:t>
              </a:r>
              <a:r>
                <a:rPr lang="en-GB" sz="1300" dirty="0">
                  <a:solidFill>
                    <a:schemeClr val="tx2"/>
                  </a:solidFill>
                  <a:latin typeface="Century Gothic" panose="020B0502020202020204" pitchFamily="34" charset="0"/>
                  <a:cs typeface="Calibri"/>
                </a:rPr>
                <a:t> </a:t>
              </a:r>
            </a:p>
            <a:p>
              <a:pPr>
                <a:spcAft>
                  <a:spcPts val="600"/>
                </a:spcAft>
              </a:pPr>
              <a:endParaRPr lang="en-GB" sz="1300" dirty="0">
                <a:solidFill>
                  <a:schemeClr val="tx2"/>
                </a:solidFill>
                <a:latin typeface="Century Gothic" panose="020B0502020202020204" pitchFamily="34" charset="0"/>
                <a:cs typeface="Calibri"/>
              </a:endParaRPr>
            </a:p>
            <a:p>
              <a:pPr>
                <a:spcAft>
                  <a:spcPts val="600"/>
                </a:spcAft>
              </a:pPr>
              <a:r>
                <a:rPr lang="en-GB" sz="1300" dirty="0">
                  <a:solidFill>
                    <a:schemeClr val="tx2"/>
                  </a:solidFill>
                  <a:latin typeface="Century Gothic" panose="020B0502020202020204" pitchFamily="34" charset="0"/>
                </a:rPr>
                <a:t>High rate of error requiring </a:t>
              </a:r>
              <a:br>
                <a:rPr lang="en-GB" sz="1300" dirty="0">
                  <a:solidFill>
                    <a:schemeClr val="tx2"/>
                  </a:solidFill>
                  <a:latin typeface="Century Gothic" panose="020B0502020202020204" pitchFamily="34" charset="0"/>
                </a:rPr>
              </a:br>
              <a:r>
                <a:rPr lang="en-GB" sz="1300" dirty="0">
                  <a:solidFill>
                    <a:schemeClr val="tx2"/>
                  </a:solidFill>
                  <a:latin typeface="Century Gothic" panose="020B0502020202020204" pitchFamily="34" charset="0"/>
                </a:rPr>
                <a:t>manual intervention and reconciliation</a:t>
              </a:r>
              <a:endParaRPr lang="en-GB" sz="1300" dirty="0">
                <a:solidFill>
                  <a:schemeClr val="tx2"/>
                </a:solidFill>
                <a:latin typeface="Century Gothic" panose="020B0502020202020204" pitchFamily="34" charset="0"/>
                <a:ea typeface="Source Sans Pro"/>
              </a:endParaRPr>
            </a:p>
            <a:p>
              <a:pPr>
                <a:spcAft>
                  <a:spcPts val="600"/>
                </a:spcAft>
              </a:pPr>
              <a:endParaRPr lang="en-GB" sz="1300" dirty="0">
                <a:solidFill>
                  <a:schemeClr val="tx2"/>
                </a:solidFill>
                <a:latin typeface="Century Gothic" panose="020B0502020202020204" pitchFamily="34" charset="0"/>
                <a:ea typeface="Source Sans Pro"/>
              </a:endParaRPr>
            </a:p>
          </p:txBody>
        </p:sp>
        <p:cxnSp>
          <p:nvCxnSpPr>
            <p:cNvPr id="58" name="Straight Connector 57">
              <a:extLst>
                <a:ext uri="{FF2B5EF4-FFF2-40B4-BE49-F238E27FC236}">
                  <a16:creationId xmlns:a16="http://schemas.microsoft.com/office/drawing/2014/main" id="{73860B42-9A03-4193-8B59-475FAB8E0A73}"/>
                </a:ext>
              </a:extLst>
            </p:cNvPr>
            <p:cNvCxnSpPr>
              <a:cxnSpLocks/>
            </p:cNvCxnSpPr>
            <p:nvPr/>
          </p:nvCxnSpPr>
          <p:spPr>
            <a:xfrm>
              <a:off x="3750849" y="1649619"/>
              <a:ext cx="8023837" cy="0"/>
            </a:xfrm>
            <a:prstGeom prst="line">
              <a:avLst/>
            </a:prstGeom>
            <a:noFill/>
            <a:ln w="12700" cap="rnd">
              <a:solidFill>
                <a:srgbClr val="2F48D1"/>
              </a:solidFill>
              <a:prstDash val="solid"/>
              <a:round/>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Connector 78">
              <a:extLst>
                <a:ext uri="{FF2B5EF4-FFF2-40B4-BE49-F238E27FC236}">
                  <a16:creationId xmlns:a16="http://schemas.microsoft.com/office/drawing/2014/main" id="{EBCFF99A-69DF-4F13-81A2-88E12EE7C921}"/>
                </a:ext>
              </a:extLst>
            </p:cNvPr>
            <p:cNvCxnSpPr>
              <a:cxnSpLocks/>
            </p:cNvCxnSpPr>
            <p:nvPr/>
          </p:nvCxnSpPr>
          <p:spPr>
            <a:xfrm>
              <a:off x="5554305" y="1808480"/>
              <a:ext cx="0" cy="593267"/>
            </a:xfrm>
            <a:prstGeom prst="line">
              <a:avLst/>
            </a:prstGeom>
            <a:noFill/>
            <a:ln w="19050" cap="rnd">
              <a:solidFill>
                <a:schemeClr val="accent6">
                  <a:lumMod val="40000"/>
                  <a:lumOff val="6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81" name="Straight Connector 80">
              <a:extLst>
                <a:ext uri="{FF2B5EF4-FFF2-40B4-BE49-F238E27FC236}">
                  <a16:creationId xmlns:a16="http://schemas.microsoft.com/office/drawing/2014/main" id="{B0C5C8F6-5A55-47ED-9909-D05445B82D88}"/>
                </a:ext>
              </a:extLst>
            </p:cNvPr>
            <p:cNvCxnSpPr>
              <a:cxnSpLocks/>
            </p:cNvCxnSpPr>
            <p:nvPr/>
          </p:nvCxnSpPr>
          <p:spPr>
            <a:xfrm>
              <a:off x="8774144" y="1808480"/>
              <a:ext cx="0" cy="593267"/>
            </a:xfrm>
            <a:prstGeom prst="line">
              <a:avLst/>
            </a:prstGeom>
            <a:noFill/>
            <a:ln w="19050" cap="rnd">
              <a:solidFill>
                <a:schemeClr val="accent6">
                  <a:lumMod val="40000"/>
                  <a:lumOff val="6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91" name="Straight Connector 90">
              <a:extLst>
                <a:ext uri="{FF2B5EF4-FFF2-40B4-BE49-F238E27FC236}">
                  <a16:creationId xmlns:a16="http://schemas.microsoft.com/office/drawing/2014/main" id="{CC9437B1-741E-4B89-A2EF-EFB92AA8A9E7}"/>
                </a:ext>
              </a:extLst>
            </p:cNvPr>
            <p:cNvCxnSpPr>
              <a:cxnSpLocks/>
            </p:cNvCxnSpPr>
            <p:nvPr/>
          </p:nvCxnSpPr>
          <p:spPr>
            <a:xfrm flipH="1">
              <a:off x="11792903" y="1649619"/>
              <a:ext cx="394340" cy="0"/>
            </a:xfrm>
            <a:prstGeom prst="line">
              <a:avLst/>
            </a:prstGeom>
            <a:noFill/>
            <a:ln w="19050" cap="rnd">
              <a:solidFill>
                <a:schemeClr val="accent1"/>
              </a:solidFill>
              <a:prstDash val="sysDot"/>
              <a:round/>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Group 107">
            <a:extLst>
              <a:ext uri="{FF2B5EF4-FFF2-40B4-BE49-F238E27FC236}">
                <a16:creationId xmlns:a16="http://schemas.microsoft.com/office/drawing/2014/main" id="{0C2C68F3-6A0E-4935-82E8-8B0A366F1038}"/>
              </a:ext>
            </a:extLst>
          </p:cNvPr>
          <p:cNvGrpSpPr/>
          <p:nvPr/>
        </p:nvGrpSpPr>
        <p:grpSpPr>
          <a:xfrm>
            <a:off x="3655021" y="2675393"/>
            <a:ext cx="8532222" cy="1036289"/>
            <a:chOff x="3655021" y="2735853"/>
            <a:chExt cx="8532222" cy="1036289"/>
          </a:xfrm>
        </p:grpSpPr>
        <p:sp>
          <p:nvSpPr>
            <p:cNvPr id="5" name="Rectangle 4">
              <a:extLst>
                <a:ext uri="{FF2B5EF4-FFF2-40B4-BE49-F238E27FC236}">
                  <a16:creationId xmlns:a16="http://schemas.microsoft.com/office/drawing/2014/main" id="{A27E6172-2E9C-41AD-A248-41F9F488D91C}"/>
                </a:ext>
              </a:extLst>
            </p:cNvPr>
            <p:cNvSpPr/>
            <p:nvPr/>
          </p:nvSpPr>
          <p:spPr>
            <a:xfrm>
              <a:off x="3655021" y="2797787"/>
              <a:ext cx="1951486" cy="391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b="1" dirty="0">
                  <a:solidFill>
                    <a:srgbClr val="2F48D1"/>
                  </a:solidFill>
                  <a:latin typeface="Century Gothic" panose="020B0502020202020204" pitchFamily="34" charset="0"/>
                </a:rPr>
                <a:t>Designated</a:t>
              </a:r>
            </a:p>
          </p:txBody>
        </p:sp>
        <p:sp>
          <p:nvSpPr>
            <p:cNvPr id="9" name="Rectangle 8">
              <a:extLst>
                <a:ext uri="{FF2B5EF4-FFF2-40B4-BE49-F238E27FC236}">
                  <a16:creationId xmlns:a16="http://schemas.microsoft.com/office/drawing/2014/main" id="{020D342E-220D-4947-9584-21EEE3717F1F}"/>
                </a:ext>
              </a:extLst>
            </p:cNvPr>
            <p:cNvSpPr/>
            <p:nvPr/>
          </p:nvSpPr>
          <p:spPr>
            <a:xfrm>
              <a:off x="5624116" y="2797786"/>
              <a:ext cx="6234148" cy="974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numCol="2" spcCol="360000" rtlCol="0" anchor="t" anchorCtr="0"/>
            <a:lstStyle/>
            <a:p>
              <a:pPr>
                <a:spcAft>
                  <a:spcPts val="600"/>
                </a:spcAft>
              </a:pPr>
              <a:r>
                <a:rPr lang="en-GB" sz="1300" dirty="0">
                  <a:solidFill>
                    <a:schemeClr val="tx2"/>
                  </a:solidFill>
                  <a:latin typeface="Century Gothic" panose="020B0502020202020204" pitchFamily="34" charset="0"/>
                </a:rPr>
                <a:t>Individual IBANs can be </a:t>
              </a:r>
              <a:br>
                <a:rPr lang="en-GB" sz="1300" dirty="0">
                  <a:solidFill>
                    <a:schemeClr val="tx2"/>
                  </a:solidFill>
                  <a:latin typeface="Century Gothic" panose="020B0502020202020204" pitchFamily="34" charset="0"/>
                </a:rPr>
              </a:br>
              <a:r>
                <a:rPr lang="en-GB" sz="1300" dirty="0">
                  <a:solidFill>
                    <a:schemeClr val="tx2"/>
                  </a:solidFill>
                  <a:latin typeface="Century Gothic" panose="020B0502020202020204" pitchFamily="34" charset="0"/>
                </a:rPr>
                <a:t>named for end-customer</a:t>
              </a:r>
            </a:p>
            <a:p>
              <a:pPr>
                <a:spcAft>
                  <a:spcPts val="600"/>
                </a:spcAft>
              </a:pPr>
              <a:r>
                <a:rPr lang="en-GB" sz="1300" dirty="0">
                  <a:solidFill>
                    <a:schemeClr val="tx2"/>
                  </a:solidFill>
                  <a:latin typeface="Century Gothic" panose="020B0502020202020204" pitchFamily="34" charset="0"/>
                  <a:ea typeface="Source Sans Pro"/>
                </a:rPr>
                <a:t>Real-time reconciliation </a:t>
              </a:r>
              <a:br>
                <a:rPr lang="en-GB" sz="1300" dirty="0">
                  <a:solidFill>
                    <a:schemeClr val="tx2"/>
                  </a:solidFill>
                  <a:latin typeface="Century Gothic" panose="020B0502020202020204" pitchFamily="34" charset="0"/>
                  <a:ea typeface="Source Sans Pro"/>
                </a:rPr>
              </a:br>
              <a:r>
                <a:rPr lang="en-GB" sz="1300" dirty="0">
                  <a:solidFill>
                    <a:schemeClr val="tx2"/>
                  </a:solidFill>
                  <a:latin typeface="Century Gothic" panose="020B0502020202020204" pitchFamily="34" charset="0"/>
                  <a:ea typeface="Source Sans Pro"/>
                </a:rPr>
                <a:t>possible via the API</a:t>
              </a:r>
            </a:p>
            <a:p>
              <a:pPr>
                <a:spcAft>
                  <a:spcPts val="600"/>
                </a:spcAft>
              </a:pPr>
              <a:r>
                <a:rPr lang="en-GB" sz="1300" dirty="0">
                  <a:solidFill>
                    <a:schemeClr val="tx2"/>
                  </a:solidFill>
                  <a:latin typeface="Century Gothic" panose="020B0502020202020204" pitchFamily="34" charset="0"/>
                  <a:ea typeface="Source Sans Pro"/>
                </a:rPr>
                <a:t>ClearBank maintains a ledger </a:t>
              </a:r>
              <a:br>
                <a:rPr lang="en-GB" sz="1300" dirty="0">
                  <a:solidFill>
                    <a:schemeClr val="tx2"/>
                  </a:solidFill>
                  <a:latin typeface="Century Gothic" panose="020B0502020202020204" pitchFamily="34" charset="0"/>
                  <a:ea typeface="Source Sans Pro"/>
                </a:rPr>
              </a:br>
              <a:r>
                <a:rPr lang="en-GB" sz="1300" dirty="0">
                  <a:solidFill>
                    <a:schemeClr val="tx2"/>
                  </a:solidFill>
                  <a:latin typeface="Century Gothic" panose="020B0502020202020204" pitchFamily="34" charset="0"/>
                  <a:ea typeface="Source Sans Pro"/>
                </a:rPr>
                <a:t>and balance for each account</a:t>
              </a:r>
              <a:endParaRPr lang="en-GB" sz="1300" dirty="0">
                <a:solidFill>
                  <a:schemeClr val="tx2"/>
                </a:solidFill>
                <a:latin typeface="Century Gothic" panose="020B0502020202020204" pitchFamily="34" charset="0"/>
              </a:endParaRPr>
            </a:p>
            <a:p>
              <a:pPr>
                <a:spcAft>
                  <a:spcPts val="600"/>
                </a:spcAft>
              </a:pPr>
              <a:r>
                <a:rPr lang="en-GB" sz="1300" dirty="0">
                  <a:solidFill>
                    <a:schemeClr val="tx2"/>
                  </a:solidFill>
                  <a:latin typeface="Century Gothic" panose="020B0502020202020204" pitchFamily="34" charset="0"/>
                  <a:ea typeface="Source Sans Pro"/>
                </a:rPr>
                <a:t>Does not require API</a:t>
              </a:r>
            </a:p>
            <a:p>
              <a:pPr>
                <a:spcAft>
                  <a:spcPts val="600"/>
                </a:spcAft>
              </a:pPr>
              <a:endParaRPr lang="en-GB" sz="1300" dirty="0">
                <a:solidFill>
                  <a:schemeClr val="tx2"/>
                </a:solidFill>
                <a:latin typeface="Century Gothic" panose="020B0502020202020204" pitchFamily="34" charset="0"/>
                <a:ea typeface="Source Sans Pro"/>
              </a:endParaRPr>
            </a:p>
          </p:txBody>
        </p:sp>
        <p:cxnSp>
          <p:nvCxnSpPr>
            <p:cNvPr id="61" name="Straight Connector 60">
              <a:extLst>
                <a:ext uri="{FF2B5EF4-FFF2-40B4-BE49-F238E27FC236}">
                  <a16:creationId xmlns:a16="http://schemas.microsoft.com/office/drawing/2014/main" id="{B136ED25-2DF4-481A-B4BA-143D9A2829C1}"/>
                </a:ext>
              </a:extLst>
            </p:cNvPr>
            <p:cNvCxnSpPr>
              <a:cxnSpLocks/>
            </p:cNvCxnSpPr>
            <p:nvPr/>
          </p:nvCxnSpPr>
          <p:spPr>
            <a:xfrm>
              <a:off x="3747162" y="2735853"/>
              <a:ext cx="8212428" cy="0"/>
            </a:xfrm>
            <a:prstGeom prst="line">
              <a:avLst/>
            </a:prstGeom>
            <a:noFill/>
            <a:ln w="12700" cap="rnd" cmpd="sng">
              <a:solidFill>
                <a:srgbClr val="2F48D1"/>
              </a:solidFill>
              <a:prstDash val="solid"/>
              <a:round/>
            </a:ln>
          </p:spPr>
          <p:style>
            <a:lnRef idx="2">
              <a:schemeClr val="accent1">
                <a:shade val="50000"/>
              </a:schemeClr>
            </a:lnRef>
            <a:fillRef idx="1">
              <a:schemeClr val="accent1"/>
            </a:fillRef>
            <a:effectRef idx="0">
              <a:schemeClr val="accent1"/>
            </a:effectRef>
            <a:fontRef idx="minor">
              <a:schemeClr val="lt1"/>
            </a:fontRef>
          </p:style>
        </p:cxnSp>
        <p:cxnSp>
          <p:nvCxnSpPr>
            <p:cNvPr id="82" name="Straight Connector 81">
              <a:extLst>
                <a:ext uri="{FF2B5EF4-FFF2-40B4-BE49-F238E27FC236}">
                  <a16:creationId xmlns:a16="http://schemas.microsoft.com/office/drawing/2014/main" id="{AFADD86A-8704-44A5-8CED-49D345EF0AF1}"/>
                </a:ext>
              </a:extLst>
            </p:cNvPr>
            <p:cNvCxnSpPr>
              <a:cxnSpLocks/>
            </p:cNvCxnSpPr>
            <p:nvPr/>
          </p:nvCxnSpPr>
          <p:spPr>
            <a:xfrm>
              <a:off x="5554305" y="2900619"/>
              <a:ext cx="0" cy="824037"/>
            </a:xfrm>
            <a:prstGeom prst="line">
              <a:avLst/>
            </a:prstGeom>
            <a:noFill/>
            <a:ln w="19050" cap="rnd">
              <a:solidFill>
                <a:schemeClr val="accent6">
                  <a:lumMod val="40000"/>
                  <a:lumOff val="6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0482F965-6C7B-4D8A-9137-B46D77D979E0}"/>
                </a:ext>
              </a:extLst>
            </p:cNvPr>
            <p:cNvCxnSpPr>
              <a:cxnSpLocks/>
            </p:cNvCxnSpPr>
            <p:nvPr/>
          </p:nvCxnSpPr>
          <p:spPr>
            <a:xfrm>
              <a:off x="8774144" y="2900619"/>
              <a:ext cx="0" cy="824037"/>
            </a:xfrm>
            <a:prstGeom prst="line">
              <a:avLst/>
            </a:prstGeom>
            <a:noFill/>
            <a:ln w="19050" cap="rnd">
              <a:solidFill>
                <a:schemeClr val="accent6">
                  <a:lumMod val="40000"/>
                  <a:lumOff val="6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96" name="Straight Connector 95">
              <a:extLst>
                <a:ext uri="{FF2B5EF4-FFF2-40B4-BE49-F238E27FC236}">
                  <a16:creationId xmlns:a16="http://schemas.microsoft.com/office/drawing/2014/main" id="{A923242B-6BCA-401E-8DDB-80E1423A7BB3}"/>
                </a:ext>
              </a:extLst>
            </p:cNvPr>
            <p:cNvCxnSpPr>
              <a:cxnSpLocks/>
            </p:cNvCxnSpPr>
            <p:nvPr/>
          </p:nvCxnSpPr>
          <p:spPr>
            <a:xfrm flipH="1">
              <a:off x="11982450" y="2735853"/>
              <a:ext cx="204793" cy="0"/>
            </a:xfrm>
            <a:prstGeom prst="line">
              <a:avLst/>
            </a:prstGeom>
            <a:noFill/>
            <a:ln w="19050" cap="rnd">
              <a:solidFill>
                <a:schemeClr val="accent1"/>
              </a:solidFill>
              <a:prstDash val="sysDot"/>
              <a:round/>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Group 106">
            <a:extLst>
              <a:ext uri="{FF2B5EF4-FFF2-40B4-BE49-F238E27FC236}">
                <a16:creationId xmlns:a16="http://schemas.microsoft.com/office/drawing/2014/main" id="{E8C9AA85-9090-42E6-A180-DF06DE018088}"/>
              </a:ext>
            </a:extLst>
          </p:cNvPr>
          <p:cNvGrpSpPr/>
          <p:nvPr/>
        </p:nvGrpSpPr>
        <p:grpSpPr>
          <a:xfrm>
            <a:off x="3655021" y="3881453"/>
            <a:ext cx="8532223" cy="1220163"/>
            <a:chOff x="3655021" y="3911683"/>
            <a:chExt cx="8532223" cy="1220163"/>
          </a:xfrm>
        </p:grpSpPr>
        <p:sp>
          <p:nvSpPr>
            <p:cNvPr id="6" name="Rectangle 5">
              <a:extLst>
                <a:ext uri="{FF2B5EF4-FFF2-40B4-BE49-F238E27FC236}">
                  <a16:creationId xmlns:a16="http://schemas.microsoft.com/office/drawing/2014/main" id="{2A05FE69-3400-4531-992C-E96F225E3A21}"/>
                </a:ext>
              </a:extLst>
            </p:cNvPr>
            <p:cNvSpPr/>
            <p:nvPr/>
          </p:nvSpPr>
          <p:spPr>
            <a:xfrm>
              <a:off x="3655021" y="3974472"/>
              <a:ext cx="1951486" cy="390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b="1" dirty="0">
                  <a:solidFill>
                    <a:srgbClr val="2F48D1"/>
                  </a:solidFill>
                  <a:latin typeface="Century Gothic" panose="020B0502020202020204" pitchFamily="34" charset="0"/>
                </a:rPr>
                <a:t>Virtual</a:t>
              </a:r>
            </a:p>
          </p:txBody>
        </p:sp>
        <p:sp>
          <p:nvSpPr>
            <p:cNvPr id="11" name="Rectangle 10">
              <a:extLst>
                <a:ext uri="{FF2B5EF4-FFF2-40B4-BE49-F238E27FC236}">
                  <a16:creationId xmlns:a16="http://schemas.microsoft.com/office/drawing/2014/main" id="{550BF5C0-BC0B-4560-A7B1-1D8DC1B18ADE}"/>
                </a:ext>
              </a:extLst>
            </p:cNvPr>
            <p:cNvSpPr/>
            <p:nvPr/>
          </p:nvSpPr>
          <p:spPr>
            <a:xfrm>
              <a:off x="5624116" y="3974472"/>
              <a:ext cx="6234148" cy="115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numCol="2" spcCol="360000" rtlCol="0" anchor="t" anchorCtr="0"/>
            <a:lstStyle/>
            <a:p>
              <a:pPr>
                <a:spcAft>
                  <a:spcPts val="600"/>
                </a:spcAft>
              </a:pPr>
              <a:r>
                <a:rPr lang="en-GB" sz="1300" dirty="0">
                  <a:solidFill>
                    <a:schemeClr val="tx2"/>
                  </a:solidFill>
                  <a:latin typeface="Century Gothic" panose="020B0502020202020204" pitchFamily="34" charset="0"/>
                </a:rPr>
                <a:t>A single pooled account held </a:t>
              </a:r>
              <a:br>
                <a:rPr lang="en-GB" sz="1300" dirty="0">
                  <a:solidFill>
                    <a:schemeClr val="tx2"/>
                  </a:solidFill>
                  <a:latin typeface="Century Gothic" panose="020B0502020202020204" pitchFamily="34" charset="0"/>
                </a:rPr>
              </a:br>
              <a:r>
                <a:rPr lang="en-GB" sz="1300" dirty="0">
                  <a:solidFill>
                    <a:schemeClr val="tx2"/>
                  </a:solidFill>
                  <a:latin typeface="Century Gothic" panose="020B0502020202020204" pitchFamily="34" charset="0"/>
                </a:rPr>
                <a:t>at ClearBank can support </a:t>
              </a:r>
              <a:br>
                <a:rPr lang="en-GB" sz="1300" dirty="0">
                  <a:solidFill>
                    <a:schemeClr val="tx2"/>
                  </a:solidFill>
                  <a:latin typeface="Century Gothic" panose="020B0502020202020204" pitchFamily="34" charset="0"/>
                </a:rPr>
              </a:br>
              <a:r>
                <a:rPr lang="en-GB" sz="1300" dirty="0">
                  <a:solidFill>
                    <a:schemeClr val="tx2"/>
                  </a:solidFill>
                  <a:latin typeface="Century Gothic" panose="020B0502020202020204" pitchFamily="34" charset="0"/>
                </a:rPr>
                <a:t>millions of virtual IBANs</a:t>
              </a:r>
            </a:p>
            <a:p>
              <a:pPr>
                <a:spcAft>
                  <a:spcPts val="600"/>
                </a:spcAft>
              </a:pPr>
              <a:r>
                <a:rPr lang="en-GB" sz="1300" dirty="0">
                  <a:solidFill>
                    <a:schemeClr val="tx2"/>
                  </a:solidFill>
                  <a:latin typeface="Century Gothic" panose="020B0502020202020204" pitchFamily="34" charset="0"/>
                  <a:ea typeface="Source Sans Pro"/>
                </a:rPr>
                <a:t>Each </a:t>
              </a:r>
              <a:r>
                <a:rPr lang="en-GB" sz="1300" dirty="0" err="1">
                  <a:solidFill>
                    <a:schemeClr val="tx2"/>
                  </a:solidFill>
                  <a:latin typeface="Century Gothic" panose="020B0502020202020204" pitchFamily="34" charset="0"/>
                  <a:ea typeface="Source Sans Pro"/>
                </a:rPr>
                <a:t>vIBAN</a:t>
              </a:r>
              <a:r>
                <a:rPr lang="en-GB" sz="1300" dirty="0">
                  <a:solidFill>
                    <a:schemeClr val="tx2"/>
                  </a:solidFill>
                  <a:latin typeface="Century Gothic" panose="020B0502020202020204" pitchFamily="34" charset="0"/>
                  <a:ea typeface="Source Sans Pro"/>
                </a:rPr>
                <a:t> can be named </a:t>
              </a:r>
              <a:br>
                <a:rPr lang="en-GB" sz="1300" dirty="0">
                  <a:solidFill>
                    <a:schemeClr val="tx2"/>
                  </a:solidFill>
                  <a:latin typeface="Century Gothic" panose="020B0502020202020204" pitchFamily="34" charset="0"/>
                  <a:ea typeface="Source Sans Pro"/>
                </a:rPr>
              </a:br>
              <a:r>
                <a:rPr lang="en-GB" sz="1300" dirty="0">
                  <a:solidFill>
                    <a:schemeClr val="tx2"/>
                  </a:solidFill>
                  <a:latin typeface="Century Gothic" panose="020B0502020202020204" pitchFamily="34" charset="0"/>
                  <a:ea typeface="Source Sans Pro"/>
                </a:rPr>
                <a:t>for each end-customer</a:t>
              </a:r>
            </a:p>
            <a:p>
              <a:pPr>
                <a:spcAft>
                  <a:spcPts val="600"/>
                </a:spcAft>
              </a:pPr>
              <a:r>
                <a:rPr lang="en-GB" sz="1300" dirty="0">
                  <a:solidFill>
                    <a:schemeClr val="tx2"/>
                  </a:solidFill>
                  <a:latin typeface="Century Gothic" panose="020B0502020202020204" pitchFamily="34" charset="0"/>
                  <a:ea typeface="Source Sans Pro"/>
                </a:rPr>
                <a:t>Provides real-time reconciliation</a:t>
              </a:r>
            </a:p>
            <a:p>
              <a:pPr>
                <a:spcAft>
                  <a:spcPts val="600"/>
                </a:spcAft>
              </a:pPr>
              <a:r>
                <a:rPr lang="en-GB" sz="1300" dirty="0">
                  <a:solidFill>
                    <a:schemeClr val="tx2"/>
                  </a:solidFill>
                  <a:latin typeface="Century Gothic" panose="020B0502020202020204" pitchFamily="34" charset="0"/>
                </a:rPr>
                <a:t>You are responsible for balances, allowing you to coordinate with third parties </a:t>
              </a:r>
              <a:br>
                <a:rPr lang="en-GB" sz="1300" dirty="0">
                  <a:solidFill>
                    <a:schemeClr val="tx2"/>
                  </a:solidFill>
                  <a:latin typeface="Century Gothic" panose="020B0502020202020204" pitchFamily="34" charset="0"/>
                </a:rPr>
              </a:br>
              <a:r>
                <a:rPr lang="en-GB" sz="1300" dirty="0">
                  <a:solidFill>
                    <a:schemeClr val="tx2"/>
                  </a:solidFill>
                  <a:latin typeface="Century Gothic" panose="020B0502020202020204" pitchFamily="34" charset="0"/>
                </a:rPr>
                <a:t>e.g. card schemes</a:t>
              </a:r>
              <a:endParaRPr lang="en-GB" sz="1300" dirty="0">
                <a:solidFill>
                  <a:schemeClr val="tx2"/>
                </a:solidFill>
                <a:latin typeface="Century Gothic" panose="020B0502020202020204" pitchFamily="34" charset="0"/>
                <a:ea typeface="Source Sans Pro"/>
              </a:endParaRPr>
            </a:p>
          </p:txBody>
        </p:sp>
        <p:cxnSp>
          <p:nvCxnSpPr>
            <p:cNvPr id="64" name="Straight Connector 63">
              <a:extLst>
                <a:ext uri="{FF2B5EF4-FFF2-40B4-BE49-F238E27FC236}">
                  <a16:creationId xmlns:a16="http://schemas.microsoft.com/office/drawing/2014/main" id="{41873387-9B2F-4281-8620-9D3F4E80D8CB}"/>
                </a:ext>
              </a:extLst>
            </p:cNvPr>
            <p:cNvCxnSpPr>
              <a:cxnSpLocks/>
            </p:cNvCxnSpPr>
            <p:nvPr/>
          </p:nvCxnSpPr>
          <p:spPr>
            <a:xfrm>
              <a:off x="3747162" y="3911683"/>
              <a:ext cx="7562823" cy="0"/>
            </a:xfrm>
            <a:prstGeom prst="line">
              <a:avLst/>
            </a:prstGeom>
            <a:noFill/>
            <a:ln w="12700" cap="rnd">
              <a:solidFill>
                <a:srgbClr val="2F48D1"/>
              </a:solidFill>
              <a:prstDash val="solid"/>
              <a:round/>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40B62F95-EA27-4A7B-9FF7-B2DEABA70DA3}"/>
                </a:ext>
              </a:extLst>
            </p:cNvPr>
            <p:cNvCxnSpPr>
              <a:cxnSpLocks/>
            </p:cNvCxnSpPr>
            <p:nvPr/>
          </p:nvCxnSpPr>
          <p:spPr>
            <a:xfrm>
              <a:off x="5554305" y="4086799"/>
              <a:ext cx="0" cy="977961"/>
            </a:xfrm>
            <a:prstGeom prst="line">
              <a:avLst/>
            </a:prstGeom>
            <a:noFill/>
            <a:ln w="19050" cap="rnd">
              <a:solidFill>
                <a:schemeClr val="accent6">
                  <a:lumMod val="40000"/>
                  <a:lumOff val="6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87" name="Straight Connector 86">
              <a:extLst>
                <a:ext uri="{FF2B5EF4-FFF2-40B4-BE49-F238E27FC236}">
                  <a16:creationId xmlns:a16="http://schemas.microsoft.com/office/drawing/2014/main" id="{1B37560D-D823-4F67-95B6-CDC1CEB20F78}"/>
                </a:ext>
              </a:extLst>
            </p:cNvPr>
            <p:cNvCxnSpPr>
              <a:cxnSpLocks/>
            </p:cNvCxnSpPr>
            <p:nvPr/>
          </p:nvCxnSpPr>
          <p:spPr>
            <a:xfrm>
              <a:off x="8774144" y="4086799"/>
              <a:ext cx="0" cy="977961"/>
            </a:xfrm>
            <a:prstGeom prst="line">
              <a:avLst/>
            </a:prstGeom>
            <a:noFill/>
            <a:ln w="19050" cap="rnd">
              <a:solidFill>
                <a:schemeClr val="accent6">
                  <a:lumMod val="40000"/>
                  <a:lumOff val="6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C6A44AE1-48CD-4513-9F8B-B590555DEE86}"/>
                </a:ext>
              </a:extLst>
            </p:cNvPr>
            <p:cNvCxnSpPr>
              <a:cxnSpLocks/>
            </p:cNvCxnSpPr>
            <p:nvPr/>
          </p:nvCxnSpPr>
          <p:spPr>
            <a:xfrm flipH="1">
              <a:off x="11323320" y="3911683"/>
              <a:ext cx="863924" cy="0"/>
            </a:xfrm>
            <a:prstGeom prst="line">
              <a:avLst/>
            </a:prstGeom>
            <a:noFill/>
            <a:ln w="19050" cap="rnd">
              <a:solidFill>
                <a:schemeClr val="accent1"/>
              </a:solidFill>
              <a:prstDash val="sysDot"/>
              <a:round/>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Group 109">
            <a:extLst>
              <a:ext uri="{FF2B5EF4-FFF2-40B4-BE49-F238E27FC236}">
                <a16:creationId xmlns:a16="http://schemas.microsoft.com/office/drawing/2014/main" id="{D48FE5F7-EA3D-4863-908D-7243DCC182B9}"/>
              </a:ext>
            </a:extLst>
          </p:cNvPr>
          <p:cNvGrpSpPr/>
          <p:nvPr/>
        </p:nvGrpSpPr>
        <p:grpSpPr>
          <a:xfrm>
            <a:off x="3655021" y="5271388"/>
            <a:ext cx="8532223" cy="839615"/>
            <a:chOff x="3655021" y="5271388"/>
            <a:chExt cx="8532223" cy="839615"/>
          </a:xfrm>
        </p:grpSpPr>
        <p:sp>
          <p:nvSpPr>
            <p:cNvPr id="7" name="Rectangle 6">
              <a:extLst>
                <a:ext uri="{FF2B5EF4-FFF2-40B4-BE49-F238E27FC236}">
                  <a16:creationId xmlns:a16="http://schemas.microsoft.com/office/drawing/2014/main" id="{C2B4ECA3-5D9B-4259-98C5-C8E813707483}"/>
                </a:ext>
              </a:extLst>
            </p:cNvPr>
            <p:cNvSpPr/>
            <p:nvPr/>
          </p:nvSpPr>
          <p:spPr>
            <a:xfrm>
              <a:off x="3655021" y="5341589"/>
              <a:ext cx="1951486" cy="390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b="1" dirty="0">
                  <a:solidFill>
                    <a:srgbClr val="2F48D1"/>
                  </a:solidFill>
                  <a:latin typeface="Century Gothic" panose="020B0502020202020204" pitchFamily="34" charset="0"/>
                </a:rPr>
                <a:t>FSCS</a:t>
              </a:r>
            </a:p>
          </p:txBody>
        </p:sp>
        <p:sp>
          <p:nvSpPr>
            <p:cNvPr id="10" name="Rectangle 9">
              <a:extLst>
                <a:ext uri="{FF2B5EF4-FFF2-40B4-BE49-F238E27FC236}">
                  <a16:creationId xmlns:a16="http://schemas.microsoft.com/office/drawing/2014/main" id="{8CEC770D-0062-47BC-897D-ACF1F5290873}"/>
                </a:ext>
              </a:extLst>
            </p:cNvPr>
            <p:cNvSpPr/>
            <p:nvPr/>
          </p:nvSpPr>
          <p:spPr>
            <a:xfrm>
              <a:off x="5624116" y="5341589"/>
              <a:ext cx="6234148" cy="769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numCol="2" spcCol="360000" rtlCol="0" anchor="t" anchorCtr="0"/>
            <a:lstStyle/>
            <a:p>
              <a:pPr>
                <a:spcAft>
                  <a:spcPts val="600"/>
                </a:spcAft>
              </a:pPr>
              <a:r>
                <a:rPr lang="en-GB" sz="1300" dirty="0">
                  <a:solidFill>
                    <a:schemeClr val="tx2"/>
                  </a:solidFill>
                  <a:latin typeface="Century Gothic" panose="020B0502020202020204" pitchFamily="34" charset="0"/>
                </a:rPr>
                <a:t>A solution achieved </a:t>
              </a:r>
              <a:br>
                <a:rPr lang="en-GB" sz="1300" dirty="0">
                  <a:solidFill>
                    <a:schemeClr val="tx2"/>
                  </a:solidFill>
                  <a:latin typeface="Century Gothic" panose="020B0502020202020204" pitchFamily="34" charset="0"/>
                </a:rPr>
              </a:br>
              <a:r>
                <a:rPr lang="en-GB" sz="1300" dirty="0">
                  <a:solidFill>
                    <a:schemeClr val="tx2"/>
                  </a:solidFill>
                  <a:latin typeface="Century Gothic" panose="020B0502020202020204" pitchFamily="34" charset="0"/>
                </a:rPr>
                <a:t>through partnership</a:t>
              </a:r>
            </a:p>
            <a:p>
              <a:pPr>
                <a:spcAft>
                  <a:spcPts val="600"/>
                </a:spcAft>
              </a:pPr>
              <a:r>
                <a:rPr lang="en-GB" sz="1300" dirty="0">
                  <a:solidFill>
                    <a:schemeClr val="tx2"/>
                  </a:solidFill>
                  <a:latin typeface="Century Gothic" panose="020B0502020202020204" pitchFamily="34" charset="0"/>
                </a:rPr>
                <a:t>Ability to provide end-customers (individuals, SMEs or large corporates) with FSCS protection from </a:t>
              </a:r>
              <a:r>
                <a:rPr lang="en-GB" sz="1300" dirty="0" err="1">
                  <a:solidFill>
                    <a:schemeClr val="tx2"/>
                  </a:solidFill>
                  <a:latin typeface="Century Gothic" panose="020B0502020202020204" pitchFamily="34" charset="0"/>
                </a:rPr>
                <a:t>ClearBank’s</a:t>
              </a:r>
              <a:r>
                <a:rPr lang="en-GB" sz="1300" dirty="0">
                  <a:solidFill>
                    <a:schemeClr val="tx2"/>
                  </a:solidFill>
                  <a:latin typeface="Century Gothic" panose="020B0502020202020204" pitchFamily="34" charset="0"/>
                </a:rPr>
                <a:t> platform</a:t>
              </a:r>
            </a:p>
          </p:txBody>
        </p:sp>
        <p:cxnSp>
          <p:nvCxnSpPr>
            <p:cNvPr id="67" name="Straight Connector 66">
              <a:extLst>
                <a:ext uri="{FF2B5EF4-FFF2-40B4-BE49-F238E27FC236}">
                  <a16:creationId xmlns:a16="http://schemas.microsoft.com/office/drawing/2014/main" id="{1B6DA297-9FF7-4227-BE00-7844BFDC8D73}"/>
                </a:ext>
              </a:extLst>
            </p:cNvPr>
            <p:cNvCxnSpPr>
              <a:cxnSpLocks/>
            </p:cNvCxnSpPr>
            <p:nvPr/>
          </p:nvCxnSpPr>
          <p:spPr>
            <a:xfrm>
              <a:off x="3749006" y="5271388"/>
              <a:ext cx="7821964" cy="0"/>
            </a:xfrm>
            <a:prstGeom prst="line">
              <a:avLst/>
            </a:prstGeom>
            <a:noFill/>
            <a:ln w="12700" cap="rnd" cmpd="sng">
              <a:solidFill>
                <a:srgbClr val="2F48D1"/>
              </a:solidFill>
              <a:prstDash val="solid"/>
              <a:round/>
            </a:ln>
          </p:spPr>
          <p:style>
            <a:lnRef idx="2">
              <a:schemeClr val="accent1">
                <a:shade val="50000"/>
              </a:schemeClr>
            </a:lnRef>
            <a:fillRef idx="1">
              <a:schemeClr val="accent1"/>
            </a:fillRef>
            <a:effectRef idx="0">
              <a:schemeClr val="accent1"/>
            </a:effectRef>
            <a:fontRef idx="minor">
              <a:schemeClr val="lt1"/>
            </a:fontRef>
          </p:style>
        </p:cxnSp>
        <p:cxnSp>
          <p:nvCxnSpPr>
            <p:cNvPr id="89" name="Straight Connector 88">
              <a:extLst>
                <a:ext uri="{FF2B5EF4-FFF2-40B4-BE49-F238E27FC236}">
                  <a16:creationId xmlns:a16="http://schemas.microsoft.com/office/drawing/2014/main" id="{14CF0D3C-DBA4-4CEA-8EBC-2040BAEFFCF7}"/>
                </a:ext>
              </a:extLst>
            </p:cNvPr>
            <p:cNvCxnSpPr>
              <a:cxnSpLocks/>
            </p:cNvCxnSpPr>
            <p:nvPr/>
          </p:nvCxnSpPr>
          <p:spPr>
            <a:xfrm>
              <a:off x="5554305" y="5402251"/>
              <a:ext cx="0" cy="648030"/>
            </a:xfrm>
            <a:prstGeom prst="line">
              <a:avLst/>
            </a:prstGeom>
            <a:noFill/>
            <a:ln w="19050" cap="rnd">
              <a:solidFill>
                <a:schemeClr val="accent6">
                  <a:lumMod val="40000"/>
                  <a:lumOff val="6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90" name="Straight Connector 89">
              <a:extLst>
                <a:ext uri="{FF2B5EF4-FFF2-40B4-BE49-F238E27FC236}">
                  <a16:creationId xmlns:a16="http://schemas.microsoft.com/office/drawing/2014/main" id="{C6F29D58-617F-4C0C-984A-EE7E086CA1A8}"/>
                </a:ext>
              </a:extLst>
            </p:cNvPr>
            <p:cNvCxnSpPr>
              <a:cxnSpLocks/>
            </p:cNvCxnSpPr>
            <p:nvPr/>
          </p:nvCxnSpPr>
          <p:spPr>
            <a:xfrm>
              <a:off x="8774144" y="5402251"/>
              <a:ext cx="0" cy="648030"/>
            </a:xfrm>
            <a:prstGeom prst="line">
              <a:avLst/>
            </a:prstGeom>
            <a:noFill/>
            <a:ln w="19050" cap="rnd">
              <a:solidFill>
                <a:schemeClr val="accent6">
                  <a:lumMod val="40000"/>
                  <a:lumOff val="6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104" name="Straight Connector 103">
              <a:extLst>
                <a:ext uri="{FF2B5EF4-FFF2-40B4-BE49-F238E27FC236}">
                  <a16:creationId xmlns:a16="http://schemas.microsoft.com/office/drawing/2014/main" id="{5289ADA0-2052-4BC8-8FAD-02EF54D778CF}"/>
                </a:ext>
              </a:extLst>
            </p:cNvPr>
            <p:cNvCxnSpPr>
              <a:cxnSpLocks/>
            </p:cNvCxnSpPr>
            <p:nvPr/>
          </p:nvCxnSpPr>
          <p:spPr>
            <a:xfrm flipH="1">
              <a:off x="11578590" y="5271388"/>
              <a:ext cx="608654" cy="0"/>
            </a:xfrm>
            <a:prstGeom prst="line">
              <a:avLst/>
            </a:prstGeom>
            <a:noFill/>
            <a:ln w="19050" cap="rnd">
              <a:solidFill>
                <a:schemeClr val="accent1"/>
              </a:solidFill>
              <a:prstDash val="sysDot"/>
              <a:round/>
            </a:ln>
          </p:spPr>
          <p:style>
            <a:lnRef idx="2">
              <a:schemeClr val="accent1">
                <a:shade val="50000"/>
              </a:schemeClr>
            </a:lnRef>
            <a:fillRef idx="1">
              <a:schemeClr val="accent1"/>
            </a:fillRef>
            <a:effectRef idx="0">
              <a:schemeClr val="accent1"/>
            </a:effectRef>
            <a:fontRef idx="minor">
              <a:schemeClr val="lt1"/>
            </a:fontRef>
          </p:style>
        </p:cxnSp>
      </p:grpSp>
      <p:pic>
        <p:nvPicPr>
          <p:cNvPr id="39" name="Picture 38">
            <a:extLst>
              <a:ext uri="{FF2B5EF4-FFF2-40B4-BE49-F238E27FC236}">
                <a16:creationId xmlns:a16="http://schemas.microsoft.com/office/drawing/2014/main" id="{A121B1AB-F31A-374E-B273-6E25E558697E}"/>
              </a:ext>
            </a:extLst>
          </p:cNvPr>
          <p:cNvPicPr>
            <a:picLocks noChangeAspect="1"/>
          </p:cNvPicPr>
          <p:nvPr/>
        </p:nvPicPr>
        <p:blipFill>
          <a:blip r:embed="rId3"/>
          <a:stretch>
            <a:fillRect/>
          </a:stretch>
        </p:blipFill>
        <p:spPr>
          <a:xfrm rot="16200000">
            <a:off x="246608" y="3728966"/>
            <a:ext cx="2692400" cy="2692400"/>
          </a:xfrm>
          <a:prstGeom prst="rect">
            <a:avLst/>
          </a:prstGeom>
        </p:spPr>
      </p:pic>
      <p:pic>
        <p:nvPicPr>
          <p:cNvPr id="42" name="Picture 41">
            <a:extLst>
              <a:ext uri="{FF2B5EF4-FFF2-40B4-BE49-F238E27FC236}">
                <a16:creationId xmlns:a16="http://schemas.microsoft.com/office/drawing/2014/main" id="{62A64CBD-5711-7247-B007-90883E899356}"/>
              </a:ext>
            </a:extLst>
          </p:cNvPr>
          <p:cNvPicPr>
            <a:picLocks noChangeAspect="1"/>
          </p:cNvPicPr>
          <p:nvPr/>
        </p:nvPicPr>
        <p:blipFill>
          <a:blip r:embed="rId4"/>
          <a:stretch>
            <a:fillRect/>
          </a:stretch>
        </p:blipFill>
        <p:spPr>
          <a:xfrm>
            <a:off x="521352" y="4413189"/>
            <a:ext cx="215900" cy="317500"/>
          </a:xfrm>
          <a:prstGeom prst="rect">
            <a:avLst/>
          </a:prstGeom>
        </p:spPr>
      </p:pic>
      <p:pic>
        <p:nvPicPr>
          <p:cNvPr id="43" name="Picture 42">
            <a:extLst>
              <a:ext uri="{FF2B5EF4-FFF2-40B4-BE49-F238E27FC236}">
                <a16:creationId xmlns:a16="http://schemas.microsoft.com/office/drawing/2014/main" id="{253B302B-6FA0-B942-B54A-0002EF451BD7}"/>
              </a:ext>
            </a:extLst>
          </p:cNvPr>
          <p:cNvPicPr>
            <a:picLocks noChangeAspect="1"/>
          </p:cNvPicPr>
          <p:nvPr/>
        </p:nvPicPr>
        <p:blipFill>
          <a:blip r:embed="rId5"/>
          <a:stretch>
            <a:fillRect/>
          </a:stretch>
        </p:blipFill>
        <p:spPr>
          <a:xfrm>
            <a:off x="1134467" y="3904169"/>
            <a:ext cx="152400" cy="152400"/>
          </a:xfrm>
          <a:prstGeom prst="rect">
            <a:avLst/>
          </a:prstGeom>
        </p:spPr>
      </p:pic>
      <p:pic>
        <p:nvPicPr>
          <p:cNvPr id="45" name="Picture 44">
            <a:extLst>
              <a:ext uri="{FF2B5EF4-FFF2-40B4-BE49-F238E27FC236}">
                <a16:creationId xmlns:a16="http://schemas.microsoft.com/office/drawing/2014/main" id="{CC186405-E9A5-5544-9ECB-4DD56B924B23}"/>
              </a:ext>
            </a:extLst>
          </p:cNvPr>
          <p:cNvPicPr>
            <a:picLocks noChangeAspect="1"/>
          </p:cNvPicPr>
          <p:nvPr/>
        </p:nvPicPr>
        <p:blipFill>
          <a:blip r:embed="rId6"/>
          <a:stretch>
            <a:fillRect/>
          </a:stretch>
        </p:blipFill>
        <p:spPr>
          <a:xfrm>
            <a:off x="2311397" y="4522929"/>
            <a:ext cx="228600" cy="228600"/>
          </a:xfrm>
          <a:prstGeom prst="rect">
            <a:avLst/>
          </a:prstGeom>
        </p:spPr>
      </p:pic>
      <p:pic>
        <p:nvPicPr>
          <p:cNvPr id="46" name="Picture 45">
            <a:extLst>
              <a:ext uri="{FF2B5EF4-FFF2-40B4-BE49-F238E27FC236}">
                <a16:creationId xmlns:a16="http://schemas.microsoft.com/office/drawing/2014/main" id="{FCB68557-BD7A-A742-9C98-3A7E4E31248D}"/>
              </a:ext>
            </a:extLst>
          </p:cNvPr>
          <p:cNvPicPr>
            <a:picLocks noChangeAspect="1"/>
          </p:cNvPicPr>
          <p:nvPr/>
        </p:nvPicPr>
        <p:blipFill>
          <a:blip r:embed="rId7"/>
          <a:stretch>
            <a:fillRect/>
          </a:stretch>
        </p:blipFill>
        <p:spPr>
          <a:xfrm>
            <a:off x="948830" y="4399530"/>
            <a:ext cx="1270000" cy="1270000"/>
          </a:xfrm>
          <a:prstGeom prst="rect">
            <a:avLst/>
          </a:prstGeom>
        </p:spPr>
      </p:pic>
    </p:spTree>
    <p:extLst>
      <p:ext uri="{BB962C8B-B14F-4D97-AF65-F5344CB8AC3E}">
        <p14:creationId xmlns:p14="http://schemas.microsoft.com/office/powerpoint/2010/main" val="104704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26039180-CF4D-DC40-957F-60683231B548}"/>
              </a:ext>
            </a:extLst>
          </p:cNvPr>
          <p:cNvSpPr/>
          <p:nvPr/>
        </p:nvSpPr>
        <p:spPr>
          <a:xfrm>
            <a:off x="0" y="0"/>
            <a:ext cx="6096000" cy="6858000"/>
          </a:xfrm>
          <a:prstGeom prst="rect">
            <a:avLst/>
          </a:prstGeom>
          <a:solidFill>
            <a:srgbClr val="082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21563"/>
              </a:solidFill>
              <a:highlight>
                <a:srgbClr val="FFFF00"/>
              </a:highlight>
            </a:endParaRPr>
          </a:p>
        </p:txBody>
      </p:sp>
      <p:sp>
        <p:nvSpPr>
          <p:cNvPr id="45" name="TextBox 44">
            <a:extLst>
              <a:ext uri="{FF2B5EF4-FFF2-40B4-BE49-F238E27FC236}">
                <a16:creationId xmlns:a16="http://schemas.microsoft.com/office/drawing/2014/main" id="{30DCA0FE-1D10-4586-BD66-76A2FAA6297A}"/>
              </a:ext>
            </a:extLst>
          </p:cNvPr>
          <p:cNvSpPr txBox="1"/>
          <p:nvPr/>
        </p:nvSpPr>
        <p:spPr>
          <a:xfrm>
            <a:off x="720495" y="1890917"/>
            <a:ext cx="4028715" cy="1477328"/>
          </a:xfrm>
          <a:prstGeom prst="rect">
            <a:avLst/>
          </a:prstGeom>
          <a:noFill/>
          <a:ln>
            <a:noFill/>
          </a:ln>
        </p:spPr>
        <p:txBody>
          <a:bodyPr wrap="square" rtlCol="0">
            <a:spAutoFit/>
          </a:bodyPr>
          <a:lstStyle/>
          <a:p>
            <a:pPr>
              <a:spcAft>
                <a:spcPts val="600"/>
              </a:spcAft>
            </a:pPr>
            <a:r>
              <a:rPr lang="en-GB" sz="1600" b="1" dirty="0">
                <a:solidFill>
                  <a:schemeClr val="bg1"/>
                </a:solidFill>
                <a:latin typeface="Century Gothic" panose="020B0502020202020204" pitchFamily="34" charset="0"/>
              </a:rPr>
              <a:t>Client outcome</a:t>
            </a:r>
          </a:p>
          <a:p>
            <a:pPr>
              <a:spcAft>
                <a:spcPts val="600"/>
              </a:spcAft>
            </a:pPr>
            <a:r>
              <a:rPr lang="en-GB" sz="1200" b="1" dirty="0">
                <a:solidFill>
                  <a:schemeClr val="bg1"/>
                </a:solidFill>
                <a:latin typeface="Century Gothic" panose="020B0502020202020204" pitchFamily="34" charset="0"/>
              </a:rPr>
              <a:t>Immediate opening </a:t>
            </a:r>
            <a:r>
              <a:rPr lang="en-GB" sz="1200" dirty="0">
                <a:solidFill>
                  <a:schemeClr val="bg1"/>
                </a:solidFill>
                <a:latin typeface="Century Gothic" panose="020B0502020202020204" pitchFamily="34" charset="0"/>
              </a:rPr>
              <a:t>of fully-addressable accounts</a:t>
            </a:r>
            <a:br>
              <a:rPr lang="en-GB" sz="1200" dirty="0">
                <a:solidFill>
                  <a:schemeClr val="bg1"/>
                </a:solidFill>
                <a:latin typeface="Century Gothic" panose="020B0502020202020204" pitchFamily="34" charset="0"/>
              </a:rPr>
            </a:br>
            <a:r>
              <a:rPr lang="en-GB" sz="1100" b="1" dirty="0">
                <a:solidFill>
                  <a:srgbClr val="06AD01"/>
                </a:solidFill>
                <a:latin typeface="Century Gothic" panose="020B0502020202020204" pitchFamily="34" charset="0"/>
              </a:rPr>
              <a:t>Real</a:t>
            </a:r>
            <a:r>
              <a:rPr lang="en-GB" sz="1100" b="1" dirty="0">
                <a:solidFill>
                  <a:schemeClr val="accent3"/>
                </a:solidFill>
                <a:latin typeface="Century Gothic" panose="020B0502020202020204" pitchFamily="34" charset="0"/>
              </a:rPr>
              <a:t> </a:t>
            </a:r>
            <a:r>
              <a:rPr lang="en-GB" sz="1100" b="1" dirty="0">
                <a:solidFill>
                  <a:schemeClr val="bg1"/>
                </a:solidFill>
                <a:latin typeface="Century Gothic" panose="020B0502020202020204" pitchFamily="34" charset="0"/>
              </a:rPr>
              <a:t> |  </a:t>
            </a:r>
            <a:r>
              <a:rPr lang="en-GB" sz="1100" b="1" dirty="0">
                <a:solidFill>
                  <a:srgbClr val="06AD01"/>
                </a:solidFill>
                <a:latin typeface="Century Gothic" panose="020B0502020202020204" pitchFamily="34" charset="0"/>
              </a:rPr>
              <a:t>Virtual</a:t>
            </a:r>
            <a:r>
              <a:rPr lang="en-GB" sz="1100" b="1" dirty="0">
                <a:solidFill>
                  <a:schemeClr val="accent3"/>
                </a:solidFill>
                <a:latin typeface="Century Gothic" panose="020B0502020202020204" pitchFamily="34" charset="0"/>
              </a:rPr>
              <a:t> </a:t>
            </a:r>
            <a:r>
              <a:rPr lang="en-GB" sz="1100" b="1" dirty="0">
                <a:solidFill>
                  <a:schemeClr val="bg1"/>
                </a:solidFill>
                <a:latin typeface="Century Gothic" panose="020B0502020202020204" pitchFamily="34" charset="0"/>
              </a:rPr>
              <a:t> |  </a:t>
            </a:r>
            <a:r>
              <a:rPr lang="en-GB" sz="1100" b="1" dirty="0">
                <a:solidFill>
                  <a:srgbClr val="06AD01"/>
                </a:solidFill>
                <a:latin typeface="Century Gothic" panose="020B0502020202020204" pitchFamily="34" charset="0"/>
              </a:rPr>
              <a:t>Segregated</a:t>
            </a:r>
          </a:p>
          <a:p>
            <a:pPr>
              <a:spcAft>
                <a:spcPts val="600"/>
              </a:spcAft>
            </a:pPr>
            <a:r>
              <a:rPr lang="en-GB" sz="1200" b="1" dirty="0">
                <a:solidFill>
                  <a:schemeClr val="bg1"/>
                </a:solidFill>
                <a:latin typeface="Century Gothic" panose="020B0502020202020204" pitchFamily="34" charset="0"/>
              </a:rPr>
              <a:t>Unfettered processing of payments </a:t>
            </a:r>
            <a:r>
              <a:rPr lang="en-GB" sz="1200" dirty="0">
                <a:solidFill>
                  <a:schemeClr val="bg1"/>
                </a:solidFill>
                <a:latin typeface="Century Gothic" panose="020B0502020202020204" pitchFamily="34" charset="0"/>
              </a:rPr>
              <a:t>across payment schemes both in and out. </a:t>
            </a:r>
          </a:p>
          <a:p>
            <a:pPr>
              <a:spcAft>
                <a:spcPts val="600"/>
              </a:spcAft>
            </a:pPr>
            <a:r>
              <a:rPr lang="en-GB" sz="1200" dirty="0">
                <a:solidFill>
                  <a:schemeClr val="bg1"/>
                </a:solidFill>
                <a:latin typeface="Century Gothic" panose="020B0502020202020204" pitchFamily="34" charset="0"/>
              </a:rPr>
              <a:t>End user </a:t>
            </a:r>
            <a:r>
              <a:rPr lang="en-GB" sz="1200" b="1" dirty="0">
                <a:solidFill>
                  <a:schemeClr val="bg1"/>
                </a:solidFill>
                <a:latin typeface="Century Gothic" panose="020B0502020202020204" pitchFamily="34" charset="0"/>
              </a:rPr>
              <a:t>sees Client as the “bank”</a:t>
            </a:r>
          </a:p>
        </p:txBody>
      </p:sp>
      <p:sp>
        <p:nvSpPr>
          <p:cNvPr id="2" name="Rectangle 1">
            <a:extLst>
              <a:ext uri="{FF2B5EF4-FFF2-40B4-BE49-F238E27FC236}">
                <a16:creationId xmlns:a16="http://schemas.microsoft.com/office/drawing/2014/main" id="{18DB1DD8-E96F-4BA7-8EF1-F1FF51772A83}"/>
              </a:ext>
            </a:extLst>
          </p:cNvPr>
          <p:cNvSpPr/>
          <p:nvPr/>
        </p:nvSpPr>
        <p:spPr>
          <a:xfrm>
            <a:off x="415446" y="435094"/>
            <a:ext cx="5147563" cy="1354282"/>
          </a:xfrm>
          <a:prstGeom prst="rect">
            <a:avLst/>
          </a:prstGeom>
        </p:spPr>
        <p:txBody>
          <a:bodyPr wrap="none">
            <a:spAutoFit/>
          </a:bodyPr>
          <a:lstStyle/>
          <a:p>
            <a:pPr lvl="0">
              <a:lnSpc>
                <a:spcPct val="80000"/>
              </a:lnSpc>
              <a:defRPr/>
            </a:pPr>
            <a:r>
              <a:rPr lang="en-GB" sz="3400" b="1" dirty="0">
                <a:solidFill>
                  <a:schemeClr val="bg1"/>
                </a:solidFill>
                <a:latin typeface="Century Gothic" panose="020B0502020202020204" pitchFamily="34" charset="0"/>
              </a:rPr>
              <a:t>Future-proof </a:t>
            </a:r>
            <a:br>
              <a:rPr lang="en-GB" sz="3400" b="1" dirty="0">
                <a:solidFill>
                  <a:schemeClr val="bg1"/>
                </a:solidFill>
                <a:latin typeface="Century Gothic" panose="020B0502020202020204" pitchFamily="34" charset="0"/>
              </a:rPr>
            </a:br>
            <a:r>
              <a:rPr lang="en-GB" sz="3400" b="1" dirty="0">
                <a:solidFill>
                  <a:srgbClr val="06AD01"/>
                </a:solidFill>
                <a:latin typeface="Century Gothic" panose="020B0502020202020204" pitchFamily="34" charset="0"/>
              </a:rPr>
              <a:t>real-time access</a:t>
            </a:r>
          </a:p>
          <a:p>
            <a:pPr>
              <a:lnSpc>
                <a:spcPct val="80000"/>
              </a:lnSpc>
              <a:defRPr/>
            </a:pPr>
            <a:r>
              <a:rPr lang="en-GB" sz="3400" b="1" dirty="0">
                <a:solidFill>
                  <a:schemeClr val="bg1"/>
                </a:solidFill>
                <a:latin typeface="Century Gothic" panose="020B0502020202020204" pitchFamily="34" charset="0"/>
              </a:rPr>
              <a:t>to UK clearing schemes</a:t>
            </a:r>
            <a:endParaRPr lang="en-GB" sz="3400" b="1" dirty="0">
              <a:solidFill>
                <a:schemeClr val="bg1"/>
              </a:solidFill>
            </a:endParaRPr>
          </a:p>
        </p:txBody>
      </p:sp>
      <p:sp>
        <p:nvSpPr>
          <p:cNvPr id="6" name="TextBox 5">
            <a:extLst>
              <a:ext uri="{FF2B5EF4-FFF2-40B4-BE49-F238E27FC236}">
                <a16:creationId xmlns:a16="http://schemas.microsoft.com/office/drawing/2014/main" id="{8C4578B8-D6C9-4078-9363-C14767723558}"/>
              </a:ext>
            </a:extLst>
          </p:cNvPr>
          <p:cNvSpPr txBox="1"/>
          <p:nvPr/>
        </p:nvSpPr>
        <p:spPr>
          <a:xfrm>
            <a:off x="651860" y="3477734"/>
            <a:ext cx="1284938" cy="646331"/>
          </a:xfrm>
          <a:prstGeom prst="rect">
            <a:avLst/>
          </a:prstGeom>
          <a:noFill/>
        </p:spPr>
        <p:txBody>
          <a:bodyPr wrap="square" rtlCol="0">
            <a:spAutoFit/>
          </a:bodyPr>
          <a:lstStyle/>
          <a:p>
            <a:pPr algn="ctr">
              <a:lnSpc>
                <a:spcPct val="90000"/>
              </a:lnSpc>
            </a:pPr>
            <a:r>
              <a:rPr lang="en-GB" sz="1000" dirty="0">
                <a:solidFill>
                  <a:schemeClr val="bg1"/>
                </a:solidFill>
                <a:latin typeface="Century Gothic" panose="020B0502020202020204" pitchFamily="34" charset="0"/>
              </a:rPr>
              <a:t>Customer instructs payment to friend via phone app</a:t>
            </a:r>
          </a:p>
        </p:txBody>
      </p:sp>
      <p:sp>
        <p:nvSpPr>
          <p:cNvPr id="10" name="TextBox 9">
            <a:extLst>
              <a:ext uri="{FF2B5EF4-FFF2-40B4-BE49-F238E27FC236}">
                <a16:creationId xmlns:a16="http://schemas.microsoft.com/office/drawing/2014/main" id="{CE0ECB5C-E8AE-45F3-8F80-3F8FD639C228}"/>
              </a:ext>
            </a:extLst>
          </p:cNvPr>
          <p:cNvSpPr txBox="1"/>
          <p:nvPr/>
        </p:nvSpPr>
        <p:spPr>
          <a:xfrm>
            <a:off x="2014126" y="3477738"/>
            <a:ext cx="1839658" cy="646331"/>
          </a:xfrm>
          <a:prstGeom prst="rect">
            <a:avLst/>
          </a:prstGeom>
          <a:noFill/>
        </p:spPr>
        <p:txBody>
          <a:bodyPr wrap="square" rtlCol="0">
            <a:spAutoFit/>
          </a:bodyPr>
          <a:lstStyle/>
          <a:p>
            <a:pPr algn="ctr">
              <a:lnSpc>
                <a:spcPct val="90000"/>
              </a:lnSpc>
            </a:pPr>
            <a:r>
              <a:rPr lang="en-GB" sz="1000" dirty="0">
                <a:solidFill>
                  <a:schemeClr val="bg1"/>
                </a:solidFill>
                <a:latin typeface="Century Gothic" panose="020B0502020202020204" pitchFamily="34" charset="0"/>
              </a:rPr>
              <a:t>Instruction received by Company A core banking system and executed through ClearBank</a:t>
            </a:r>
          </a:p>
        </p:txBody>
      </p:sp>
      <p:pic>
        <p:nvPicPr>
          <p:cNvPr id="12" name="Picture 2" descr="Image result for faster payments scheme logo&quot;">
            <a:extLst>
              <a:ext uri="{FF2B5EF4-FFF2-40B4-BE49-F238E27FC236}">
                <a16:creationId xmlns:a16="http://schemas.microsoft.com/office/drawing/2014/main" id="{741C37E2-1204-40FD-B722-A2E2330AD4F7}"/>
              </a:ext>
            </a:extLst>
          </p:cNvPr>
          <p:cNvPicPr>
            <a:picLocks noChangeArrowheads="1"/>
          </p:cNvPicPr>
          <p:nvPr/>
        </p:nvPicPr>
        <p:blipFill>
          <a:blip r:embed="rId3" cstate="hqprint">
            <a:extLst>
              <a:ext uri="{BEBA8EAE-BF5A-486C-A8C5-ECC9F3942E4B}">
                <a14:imgProps xmlns:a14="http://schemas.microsoft.com/office/drawing/2010/main">
                  <a14:imgLayer r:embed="rId4">
                    <a14:imgEffect>
                      <a14:saturation sat="0"/>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106360" y="4319921"/>
            <a:ext cx="586392" cy="41114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8812403-EB85-45C4-A28F-22DB47A22F7B}"/>
              </a:ext>
            </a:extLst>
          </p:cNvPr>
          <p:cNvSpPr txBox="1"/>
          <p:nvPr/>
        </p:nvSpPr>
        <p:spPr>
          <a:xfrm>
            <a:off x="3955894" y="3484374"/>
            <a:ext cx="1675960" cy="646331"/>
          </a:xfrm>
          <a:prstGeom prst="rect">
            <a:avLst/>
          </a:prstGeom>
          <a:noFill/>
        </p:spPr>
        <p:txBody>
          <a:bodyPr wrap="square" rtlCol="0">
            <a:spAutoFit/>
          </a:bodyPr>
          <a:lstStyle/>
          <a:p>
            <a:pPr algn="ctr">
              <a:lnSpc>
                <a:spcPct val="90000"/>
              </a:lnSpc>
            </a:pPr>
            <a:r>
              <a:rPr lang="en-GB" sz="1000" dirty="0">
                <a:solidFill>
                  <a:schemeClr val="bg1"/>
                </a:solidFill>
                <a:latin typeface="Century Gothic" panose="020B0502020202020204" pitchFamily="34" charset="0"/>
              </a:rPr>
              <a:t>ClearBank executes</a:t>
            </a:r>
            <a:br>
              <a:rPr lang="en-GB" sz="1000" dirty="0">
                <a:solidFill>
                  <a:schemeClr val="bg1"/>
                </a:solidFill>
                <a:latin typeface="Century Gothic" panose="020B0502020202020204" pitchFamily="34" charset="0"/>
              </a:rPr>
            </a:br>
            <a:r>
              <a:rPr lang="en-GB" sz="1000" dirty="0">
                <a:solidFill>
                  <a:schemeClr val="bg1"/>
                </a:solidFill>
                <a:latin typeface="Century Gothic" panose="020B0502020202020204" pitchFamily="34" charset="0"/>
              </a:rPr>
              <a:t>the payment instruction through Faster Payments scheme</a:t>
            </a:r>
          </a:p>
        </p:txBody>
      </p:sp>
      <p:cxnSp>
        <p:nvCxnSpPr>
          <p:cNvPr id="15" name="Connector: Elbow 14">
            <a:extLst>
              <a:ext uri="{FF2B5EF4-FFF2-40B4-BE49-F238E27FC236}">
                <a16:creationId xmlns:a16="http://schemas.microsoft.com/office/drawing/2014/main" id="{C8F460F8-FBC2-4928-AC25-456C46EEB8FB}"/>
              </a:ext>
            </a:extLst>
          </p:cNvPr>
          <p:cNvCxnSpPr>
            <a:cxnSpLocks/>
          </p:cNvCxnSpPr>
          <p:nvPr/>
        </p:nvCxnSpPr>
        <p:spPr>
          <a:xfrm rot="5400000">
            <a:off x="4913219" y="4480241"/>
            <a:ext cx="168289" cy="876795"/>
          </a:xfrm>
          <a:prstGeom prst="bentConnector2">
            <a:avLst/>
          </a:prstGeom>
          <a:ln w="19050" cap="rnd">
            <a:solidFill>
              <a:schemeClr val="bg1">
                <a:alpha val="70000"/>
              </a:schemeClr>
            </a:solidFill>
            <a:prstDash val="solid"/>
            <a:round/>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FA75CB7-C992-4523-B1ED-DE909411D85B}"/>
              </a:ext>
            </a:extLst>
          </p:cNvPr>
          <p:cNvSpPr txBox="1"/>
          <p:nvPr/>
        </p:nvSpPr>
        <p:spPr>
          <a:xfrm>
            <a:off x="4416812" y="5210380"/>
            <a:ext cx="1431380" cy="646331"/>
          </a:xfrm>
          <a:prstGeom prst="rect">
            <a:avLst/>
          </a:prstGeom>
          <a:noFill/>
        </p:spPr>
        <p:txBody>
          <a:bodyPr wrap="square" rtlCol="0">
            <a:spAutoFit/>
          </a:bodyPr>
          <a:lstStyle/>
          <a:p>
            <a:pPr algn="ctr">
              <a:lnSpc>
                <a:spcPct val="90000"/>
              </a:lnSpc>
            </a:pPr>
            <a:r>
              <a:rPr lang="en-GB" sz="1000" dirty="0">
                <a:solidFill>
                  <a:schemeClr val="bg1"/>
                </a:solidFill>
                <a:latin typeface="Century Gothic" panose="020B0502020202020204" pitchFamily="34" charset="0"/>
              </a:rPr>
              <a:t>Faster Payments confirm transaction </a:t>
            </a:r>
            <a:br>
              <a:rPr lang="en-GB" sz="1000" dirty="0">
                <a:solidFill>
                  <a:schemeClr val="bg1"/>
                </a:solidFill>
                <a:latin typeface="Century Gothic" panose="020B0502020202020204" pitchFamily="34" charset="0"/>
              </a:rPr>
            </a:br>
            <a:r>
              <a:rPr lang="en-GB" sz="1000" dirty="0">
                <a:solidFill>
                  <a:schemeClr val="bg1"/>
                </a:solidFill>
                <a:latin typeface="Century Gothic" panose="020B0502020202020204" pitchFamily="34" charset="0"/>
              </a:rPr>
              <a:t>has been completed</a:t>
            </a:r>
          </a:p>
        </p:txBody>
      </p:sp>
      <p:cxnSp>
        <p:nvCxnSpPr>
          <p:cNvPr id="17" name="Straight Arrow Connector 16">
            <a:extLst>
              <a:ext uri="{FF2B5EF4-FFF2-40B4-BE49-F238E27FC236}">
                <a16:creationId xmlns:a16="http://schemas.microsoft.com/office/drawing/2014/main" id="{DF367485-37E2-48AB-B535-81502DDE1A2E}"/>
              </a:ext>
            </a:extLst>
          </p:cNvPr>
          <p:cNvCxnSpPr>
            <a:cxnSpLocks/>
          </p:cNvCxnSpPr>
          <p:nvPr/>
        </p:nvCxnSpPr>
        <p:spPr>
          <a:xfrm flipH="1">
            <a:off x="2928462" y="5002783"/>
            <a:ext cx="478790" cy="0"/>
          </a:xfrm>
          <a:prstGeom prst="straightConnector1">
            <a:avLst/>
          </a:prstGeom>
          <a:ln w="19050" cap="rnd">
            <a:solidFill>
              <a:schemeClr val="bg1">
                <a:alpha val="70000"/>
              </a:schemeClr>
            </a:solidFill>
            <a:prstDash val="solid"/>
            <a:round/>
            <a:tailEnd type="arrow"/>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8B1B346-8E8B-417D-B65D-AB03A7181E5E}"/>
              </a:ext>
            </a:extLst>
          </p:cNvPr>
          <p:cNvSpPr txBox="1"/>
          <p:nvPr/>
        </p:nvSpPr>
        <p:spPr>
          <a:xfrm>
            <a:off x="2472888" y="5210380"/>
            <a:ext cx="1820186" cy="646331"/>
          </a:xfrm>
          <a:prstGeom prst="rect">
            <a:avLst/>
          </a:prstGeom>
          <a:noFill/>
        </p:spPr>
        <p:txBody>
          <a:bodyPr wrap="square" rtlCol="0">
            <a:spAutoFit/>
          </a:bodyPr>
          <a:lstStyle/>
          <a:p>
            <a:pPr algn="ctr">
              <a:lnSpc>
                <a:spcPct val="90000"/>
              </a:lnSpc>
            </a:pPr>
            <a:r>
              <a:rPr lang="en-GB" sz="1000" dirty="0">
                <a:solidFill>
                  <a:schemeClr val="bg1"/>
                </a:solidFill>
                <a:latin typeface="Century Gothic" panose="020B0502020202020204" pitchFamily="34" charset="0"/>
              </a:rPr>
              <a:t>ClearBank provides near real-time webhook to Company A confirming transaction completed</a:t>
            </a:r>
          </a:p>
        </p:txBody>
      </p:sp>
      <p:cxnSp>
        <p:nvCxnSpPr>
          <p:cNvPr id="19" name="Connector: Elbow 18">
            <a:extLst>
              <a:ext uri="{FF2B5EF4-FFF2-40B4-BE49-F238E27FC236}">
                <a16:creationId xmlns:a16="http://schemas.microsoft.com/office/drawing/2014/main" id="{DD4CECBC-08E3-490D-8BDF-5FE1797236BB}"/>
              </a:ext>
            </a:extLst>
          </p:cNvPr>
          <p:cNvCxnSpPr>
            <a:cxnSpLocks/>
            <a:stCxn id="23" idx="1"/>
          </p:cNvCxnSpPr>
          <p:nvPr/>
        </p:nvCxnSpPr>
        <p:spPr>
          <a:xfrm rot="10800000">
            <a:off x="1154591" y="4814174"/>
            <a:ext cx="865843" cy="174976"/>
          </a:xfrm>
          <a:prstGeom prst="bentConnector2">
            <a:avLst/>
          </a:prstGeom>
          <a:ln w="19050" cap="rnd">
            <a:solidFill>
              <a:schemeClr val="bg1">
                <a:alpha val="70000"/>
              </a:schemeClr>
            </a:solidFill>
            <a:prstDash val="solid"/>
            <a:round/>
            <a:tailEnd type="arrow"/>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D2B82F2-BAC8-43D6-9CB3-75ED24C47F21}"/>
              </a:ext>
            </a:extLst>
          </p:cNvPr>
          <p:cNvSpPr txBox="1"/>
          <p:nvPr/>
        </p:nvSpPr>
        <p:spPr>
          <a:xfrm>
            <a:off x="628492" y="5210383"/>
            <a:ext cx="1784604" cy="646331"/>
          </a:xfrm>
          <a:prstGeom prst="rect">
            <a:avLst/>
          </a:prstGeom>
          <a:noFill/>
        </p:spPr>
        <p:txBody>
          <a:bodyPr wrap="square" rtlCol="0">
            <a:spAutoFit/>
          </a:bodyPr>
          <a:lstStyle/>
          <a:p>
            <a:pPr algn="ctr">
              <a:lnSpc>
                <a:spcPct val="90000"/>
              </a:lnSpc>
            </a:pPr>
            <a:r>
              <a:rPr lang="en-GB" sz="1000" dirty="0">
                <a:solidFill>
                  <a:schemeClr val="bg1"/>
                </a:solidFill>
                <a:latin typeface="Century Gothic" panose="020B0502020202020204" pitchFamily="34" charset="0"/>
              </a:rPr>
              <a:t>Company A provides update in near real-time to Customer’s account, reflected in the app</a:t>
            </a:r>
          </a:p>
        </p:txBody>
      </p:sp>
      <p:sp>
        <p:nvSpPr>
          <p:cNvPr id="23" name="TextBox 22">
            <a:extLst>
              <a:ext uri="{FF2B5EF4-FFF2-40B4-BE49-F238E27FC236}">
                <a16:creationId xmlns:a16="http://schemas.microsoft.com/office/drawing/2014/main" id="{8EDBAD76-95BC-4AEF-A560-25C6AA1B87A9}"/>
              </a:ext>
            </a:extLst>
          </p:cNvPr>
          <p:cNvSpPr txBox="1"/>
          <p:nvPr/>
        </p:nvSpPr>
        <p:spPr>
          <a:xfrm>
            <a:off x="2020433" y="4862192"/>
            <a:ext cx="986642" cy="253916"/>
          </a:xfrm>
          <a:prstGeom prst="rect">
            <a:avLst/>
          </a:prstGeom>
          <a:noFill/>
        </p:spPr>
        <p:txBody>
          <a:bodyPr wrap="square" rtlCol="0">
            <a:spAutoFit/>
          </a:bodyPr>
          <a:lstStyle/>
          <a:p>
            <a:pPr algn="ctr"/>
            <a:r>
              <a:rPr lang="en-GB" sz="1050" b="1" dirty="0">
                <a:solidFill>
                  <a:schemeClr val="accent6">
                    <a:lumMod val="40000"/>
                    <a:lumOff val="60000"/>
                  </a:schemeClr>
                </a:solidFill>
                <a:latin typeface="Century Gothic" panose="020B0502020202020204" pitchFamily="34" charset="0"/>
              </a:rPr>
              <a:t>Client</a:t>
            </a:r>
          </a:p>
        </p:txBody>
      </p:sp>
      <p:cxnSp>
        <p:nvCxnSpPr>
          <p:cNvPr id="59" name="Straight Arrow Connector 58">
            <a:extLst>
              <a:ext uri="{FF2B5EF4-FFF2-40B4-BE49-F238E27FC236}">
                <a16:creationId xmlns:a16="http://schemas.microsoft.com/office/drawing/2014/main" id="{EC4E4EC4-FBAF-442D-B46B-C9B0AA80488B}"/>
              </a:ext>
            </a:extLst>
          </p:cNvPr>
          <p:cNvCxnSpPr>
            <a:cxnSpLocks/>
          </p:cNvCxnSpPr>
          <p:nvPr/>
        </p:nvCxnSpPr>
        <p:spPr>
          <a:xfrm>
            <a:off x="1443832" y="4576924"/>
            <a:ext cx="742524" cy="0"/>
          </a:xfrm>
          <a:prstGeom prst="straightConnector1">
            <a:avLst/>
          </a:prstGeom>
          <a:ln w="19050" cap="rnd">
            <a:solidFill>
              <a:schemeClr val="bg1">
                <a:alpha val="70000"/>
              </a:schemeClr>
            </a:solidFill>
            <a:prstDash val="solid"/>
            <a:round/>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A0C7A9C-7743-4237-A4B0-1B523977F318}"/>
              </a:ext>
            </a:extLst>
          </p:cNvPr>
          <p:cNvCxnSpPr>
            <a:cxnSpLocks/>
          </p:cNvCxnSpPr>
          <p:nvPr/>
        </p:nvCxnSpPr>
        <p:spPr>
          <a:xfrm>
            <a:off x="2825592" y="4580238"/>
            <a:ext cx="776646" cy="0"/>
          </a:xfrm>
          <a:prstGeom prst="straightConnector1">
            <a:avLst/>
          </a:prstGeom>
          <a:ln w="19050" cap="rnd">
            <a:solidFill>
              <a:schemeClr val="bg1">
                <a:alpha val="70000"/>
              </a:schemeClr>
            </a:solidFill>
            <a:prstDash val="solid"/>
            <a:round/>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44E1C5B-C234-4E03-8822-0605F39B2C69}"/>
              </a:ext>
            </a:extLst>
          </p:cNvPr>
          <p:cNvCxnSpPr>
            <a:cxnSpLocks/>
          </p:cNvCxnSpPr>
          <p:nvPr/>
        </p:nvCxnSpPr>
        <p:spPr>
          <a:xfrm>
            <a:off x="4325208" y="4578065"/>
            <a:ext cx="665892" cy="0"/>
          </a:xfrm>
          <a:prstGeom prst="straightConnector1">
            <a:avLst/>
          </a:prstGeom>
          <a:ln w="19050" cap="rnd">
            <a:solidFill>
              <a:schemeClr val="bg1">
                <a:alpha val="70000"/>
              </a:schemeClr>
            </a:solidFill>
            <a:prstDash val="solid"/>
            <a:round/>
            <a:tailEnd type="arrow"/>
          </a:ln>
        </p:spPr>
        <p:style>
          <a:lnRef idx="1">
            <a:schemeClr val="accent1"/>
          </a:lnRef>
          <a:fillRef idx="0">
            <a:schemeClr val="accent1"/>
          </a:fillRef>
          <a:effectRef idx="0">
            <a:schemeClr val="accent1"/>
          </a:effectRef>
          <a:fontRef idx="minor">
            <a:schemeClr val="tx1"/>
          </a:fontRef>
        </p:style>
      </p:cxnSp>
      <p:pic>
        <p:nvPicPr>
          <p:cNvPr id="77" name="Graphic 76">
            <a:extLst>
              <a:ext uri="{FF2B5EF4-FFF2-40B4-BE49-F238E27FC236}">
                <a16:creationId xmlns:a16="http://schemas.microsoft.com/office/drawing/2014/main" id="{7D082582-5B7A-4621-ABC0-C2059E314E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76838" y="4911693"/>
            <a:ext cx="927186" cy="147072"/>
          </a:xfrm>
          <a:prstGeom prst="rect">
            <a:avLst/>
          </a:prstGeom>
        </p:spPr>
      </p:pic>
      <p:sp>
        <p:nvSpPr>
          <p:cNvPr id="80" name="Rectangle 79">
            <a:extLst>
              <a:ext uri="{FF2B5EF4-FFF2-40B4-BE49-F238E27FC236}">
                <a16:creationId xmlns:a16="http://schemas.microsoft.com/office/drawing/2014/main" id="{B1ED8E08-2FD5-4EDE-8BFF-D0B95156D9C8}"/>
              </a:ext>
            </a:extLst>
          </p:cNvPr>
          <p:cNvSpPr/>
          <p:nvPr/>
        </p:nvSpPr>
        <p:spPr>
          <a:xfrm>
            <a:off x="1046957" y="4620311"/>
            <a:ext cx="215265" cy="1430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059A95B4-1A7D-4618-9FE4-02E1F3E58F4E}"/>
              </a:ext>
            </a:extLst>
          </p:cNvPr>
          <p:cNvSpPr/>
          <p:nvPr/>
        </p:nvSpPr>
        <p:spPr>
          <a:xfrm>
            <a:off x="5328127" y="4640631"/>
            <a:ext cx="215265" cy="1430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9" name="Group 208">
            <a:extLst>
              <a:ext uri="{FF2B5EF4-FFF2-40B4-BE49-F238E27FC236}">
                <a16:creationId xmlns:a16="http://schemas.microsoft.com/office/drawing/2014/main" id="{97CF36FF-730C-4364-BAE3-0D0B8927CFBD}"/>
              </a:ext>
            </a:extLst>
          </p:cNvPr>
          <p:cNvGrpSpPr/>
          <p:nvPr/>
        </p:nvGrpSpPr>
        <p:grpSpPr>
          <a:xfrm>
            <a:off x="731122" y="5954513"/>
            <a:ext cx="4858891" cy="286927"/>
            <a:chOff x="6757430" y="5883393"/>
            <a:chExt cx="4858891" cy="286927"/>
          </a:xfrm>
        </p:grpSpPr>
        <p:cxnSp>
          <p:nvCxnSpPr>
            <p:cNvPr id="51" name="Straight Arrow Connector 50">
              <a:extLst>
                <a:ext uri="{FF2B5EF4-FFF2-40B4-BE49-F238E27FC236}">
                  <a16:creationId xmlns:a16="http://schemas.microsoft.com/office/drawing/2014/main" id="{BBDEBA8E-0B02-4C48-9B22-A537C0CDFE89}"/>
                </a:ext>
              </a:extLst>
            </p:cNvPr>
            <p:cNvCxnSpPr>
              <a:cxnSpLocks/>
            </p:cNvCxnSpPr>
            <p:nvPr/>
          </p:nvCxnSpPr>
          <p:spPr>
            <a:xfrm>
              <a:off x="8145780" y="6026515"/>
              <a:ext cx="2084948" cy="0"/>
            </a:xfrm>
            <a:prstGeom prst="straightConnector1">
              <a:avLst/>
            </a:prstGeom>
            <a:ln w="19050" cap="rnd">
              <a:solidFill>
                <a:schemeClr val="bg1"/>
              </a:solidFill>
              <a:prstDash val="sysDot"/>
              <a:round/>
              <a:headEnd type="none"/>
              <a:tailEnd type="none"/>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55ECE8C2-A549-480B-82CA-43ADFECEAC9F}"/>
                </a:ext>
              </a:extLst>
            </p:cNvPr>
            <p:cNvGrpSpPr/>
            <p:nvPr/>
          </p:nvGrpSpPr>
          <p:grpSpPr>
            <a:xfrm>
              <a:off x="10364287" y="5883393"/>
              <a:ext cx="1252034" cy="274526"/>
              <a:chOff x="6024074" y="4476157"/>
              <a:chExt cx="1425442" cy="312548"/>
            </a:xfrm>
            <a:solidFill>
              <a:schemeClr val="bg1"/>
            </a:solidFill>
          </p:grpSpPr>
          <p:sp>
            <p:nvSpPr>
              <p:cNvPr id="200" name="Freeform: Shape 199">
                <a:extLst>
                  <a:ext uri="{FF2B5EF4-FFF2-40B4-BE49-F238E27FC236}">
                    <a16:creationId xmlns:a16="http://schemas.microsoft.com/office/drawing/2014/main" id="{CBC404F5-1BE0-43ED-90B9-F1F5CB9C7314}"/>
                  </a:ext>
                </a:extLst>
              </p:cNvPr>
              <p:cNvSpPr/>
              <p:nvPr/>
            </p:nvSpPr>
            <p:spPr>
              <a:xfrm>
                <a:off x="6024074" y="4625687"/>
                <a:ext cx="1398248" cy="16449"/>
              </a:xfrm>
              <a:custGeom>
                <a:avLst/>
                <a:gdLst>
                  <a:gd name="connsiteX0" fmla="*/ 925177 w 929002"/>
                  <a:gd name="connsiteY0" fmla="*/ 17815 h 10929"/>
                  <a:gd name="connsiteX1" fmla="*/ 8962 w 929002"/>
                  <a:gd name="connsiteY1" fmla="*/ 17815 h 10929"/>
                  <a:gd name="connsiteX2" fmla="*/ 0 w 929002"/>
                  <a:gd name="connsiteY2" fmla="*/ 8962 h 10929"/>
                  <a:gd name="connsiteX3" fmla="*/ 8962 w 929002"/>
                  <a:gd name="connsiteY3" fmla="*/ 0 h 10929"/>
                  <a:gd name="connsiteX4" fmla="*/ 925177 w 929002"/>
                  <a:gd name="connsiteY4" fmla="*/ 0 h 10929"/>
                  <a:gd name="connsiteX5" fmla="*/ 934030 w 929002"/>
                  <a:gd name="connsiteY5" fmla="*/ 8962 h 10929"/>
                  <a:gd name="connsiteX6" fmla="*/ 925177 w 929002"/>
                  <a:gd name="connsiteY6" fmla="*/ 17815 h 10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002" h="10929">
                    <a:moveTo>
                      <a:pt x="925177" y="17815"/>
                    </a:moveTo>
                    <a:lnTo>
                      <a:pt x="8962" y="17815"/>
                    </a:lnTo>
                    <a:cubicBezTo>
                      <a:pt x="4044" y="17815"/>
                      <a:pt x="0" y="13880"/>
                      <a:pt x="0" y="8962"/>
                    </a:cubicBezTo>
                    <a:cubicBezTo>
                      <a:pt x="0" y="4044"/>
                      <a:pt x="3935" y="0"/>
                      <a:pt x="8962" y="0"/>
                    </a:cubicBezTo>
                    <a:lnTo>
                      <a:pt x="925177" y="0"/>
                    </a:lnTo>
                    <a:cubicBezTo>
                      <a:pt x="930095" y="0"/>
                      <a:pt x="934030" y="3935"/>
                      <a:pt x="934030" y="8962"/>
                    </a:cubicBezTo>
                    <a:cubicBezTo>
                      <a:pt x="934139" y="13880"/>
                      <a:pt x="930095" y="17815"/>
                      <a:pt x="925177" y="17815"/>
                    </a:cubicBezTo>
                  </a:path>
                </a:pathLst>
              </a:custGeom>
              <a:grpFill/>
              <a:ln w="4200" cap="flat">
                <a:no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D7A87758-332E-4A6F-A522-6EA70D9ADF2B}"/>
                  </a:ext>
                </a:extLst>
              </p:cNvPr>
              <p:cNvSpPr/>
              <p:nvPr/>
            </p:nvSpPr>
            <p:spPr>
              <a:xfrm>
                <a:off x="7285017" y="4476157"/>
                <a:ext cx="164499" cy="312548"/>
              </a:xfrm>
              <a:custGeom>
                <a:avLst/>
                <a:gdLst>
                  <a:gd name="connsiteX0" fmla="*/ 116398 w 109294"/>
                  <a:gd name="connsiteY0" fmla="*/ 104703 h 207657"/>
                  <a:gd name="connsiteX1" fmla="*/ 114540 w 109294"/>
                  <a:gd name="connsiteY1" fmla="*/ 101971 h 207657"/>
                  <a:gd name="connsiteX2" fmla="*/ 114540 w 109294"/>
                  <a:gd name="connsiteY2" fmla="*/ 101971 h 207657"/>
                  <a:gd name="connsiteX3" fmla="*/ 15192 w 109294"/>
                  <a:gd name="connsiteY3" fmla="*/ 2623 h 207657"/>
                  <a:gd name="connsiteX4" fmla="*/ 2623 w 109294"/>
                  <a:gd name="connsiteY4" fmla="*/ 2623 h 207657"/>
                  <a:gd name="connsiteX5" fmla="*/ 2623 w 109294"/>
                  <a:gd name="connsiteY5" fmla="*/ 15192 h 207657"/>
                  <a:gd name="connsiteX6" fmla="*/ 95742 w 109294"/>
                  <a:gd name="connsiteY6" fmla="*/ 108310 h 207657"/>
                  <a:gd name="connsiteX7" fmla="*/ 2623 w 109294"/>
                  <a:gd name="connsiteY7" fmla="*/ 201428 h 207657"/>
                  <a:gd name="connsiteX8" fmla="*/ 2623 w 109294"/>
                  <a:gd name="connsiteY8" fmla="*/ 213997 h 207657"/>
                  <a:gd name="connsiteX9" fmla="*/ 8962 w 109294"/>
                  <a:gd name="connsiteY9" fmla="*/ 216620 h 207657"/>
                  <a:gd name="connsiteX10" fmla="*/ 15301 w 109294"/>
                  <a:gd name="connsiteY10" fmla="*/ 213997 h 207657"/>
                  <a:gd name="connsiteX11" fmla="*/ 114650 w 109294"/>
                  <a:gd name="connsiteY11" fmla="*/ 114540 h 207657"/>
                  <a:gd name="connsiteX12" fmla="*/ 116398 w 109294"/>
                  <a:gd name="connsiteY12" fmla="*/ 111917 h 207657"/>
                  <a:gd name="connsiteX13" fmla="*/ 116398 w 109294"/>
                  <a:gd name="connsiteY13" fmla="*/ 104703 h 2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294" h="207657">
                    <a:moveTo>
                      <a:pt x="116398" y="104703"/>
                    </a:moveTo>
                    <a:cubicBezTo>
                      <a:pt x="115961" y="103720"/>
                      <a:pt x="115415" y="102736"/>
                      <a:pt x="114540" y="101971"/>
                    </a:cubicBezTo>
                    <a:cubicBezTo>
                      <a:pt x="114540" y="101971"/>
                      <a:pt x="114540" y="101971"/>
                      <a:pt x="114540" y="101971"/>
                    </a:cubicBezTo>
                    <a:lnTo>
                      <a:pt x="15192" y="2623"/>
                    </a:lnTo>
                    <a:cubicBezTo>
                      <a:pt x="11695" y="-874"/>
                      <a:pt x="6120" y="-874"/>
                      <a:pt x="2623" y="2623"/>
                    </a:cubicBezTo>
                    <a:cubicBezTo>
                      <a:pt x="-874" y="6120"/>
                      <a:pt x="-874" y="11694"/>
                      <a:pt x="2623" y="15192"/>
                    </a:cubicBezTo>
                    <a:lnTo>
                      <a:pt x="95742" y="108310"/>
                    </a:lnTo>
                    <a:lnTo>
                      <a:pt x="2623" y="201428"/>
                    </a:lnTo>
                    <a:cubicBezTo>
                      <a:pt x="-874" y="204926"/>
                      <a:pt x="-874" y="210499"/>
                      <a:pt x="2623" y="213997"/>
                    </a:cubicBezTo>
                    <a:cubicBezTo>
                      <a:pt x="4372" y="215746"/>
                      <a:pt x="6667" y="216620"/>
                      <a:pt x="8962" y="216620"/>
                    </a:cubicBezTo>
                    <a:cubicBezTo>
                      <a:pt x="11257" y="216620"/>
                      <a:pt x="13553" y="215746"/>
                      <a:pt x="15301" y="213997"/>
                    </a:cubicBezTo>
                    <a:lnTo>
                      <a:pt x="114650" y="114540"/>
                    </a:lnTo>
                    <a:cubicBezTo>
                      <a:pt x="115415" y="113775"/>
                      <a:pt x="115961" y="112900"/>
                      <a:pt x="116398" y="111917"/>
                    </a:cubicBezTo>
                    <a:cubicBezTo>
                      <a:pt x="117382" y="109621"/>
                      <a:pt x="117382" y="106998"/>
                      <a:pt x="116398" y="104703"/>
                    </a:cubicBezTo>
                    <a:close/>
                  </a:path>
                </a:pathLst>
              </a:custGeom>
              <a:grpFill/>
              <a:ln w="4200" cap="flat">
                <a:noFill/>
                <a:prstDash val="solid"/>
                <a:miter/>
              </a:ln>
            </p:spPr>
            <p:txBody>
              <a:bodyPr rtlCol="0" anchor="ctr"/>
              <a:lstStyle/>
              <a:p>
                <a:endParaRPr lang="en-GB" dirty="0"/>
              </a:p>
            </p:txBody>
          </p:sp>
        </p:grpSp>
        <p:grpSp>
          <p:nvGrpSpPr>
            <p:cNvPr id="205" name="Group 204">
              <a:extLst>
                <a:ext uri="{FF2B5EF4-FFF2-40B4-BE49-F238E27FC236}">
                  <a16:creationId xmlns:a16="http://schemas.microsoft.com/office/drawing/2014/main" id="{39A13A27-29E8-4210-8EAB-B191438CC6FB}"/>
                </a:ext>
              </a:extLst>
            </p:cNvPr>
            <p:cNvGrpSpPr/>
            <p:nvPr/>
          </p:nvGrpSpPr>
          <p:grpSpPr>
            <a:xfrm rot="10800000">
              <a:off x="6757430" y="5895794"/>
              <a:ext cx="1264734" cy="274526"/>
              <a:chOff x="6240959" y="4476157"/>
              <a:chExt cx="1439901" cy="312548"/>
            </a:xfrm>
            <a:solidFill>
              <a:schemeClr val="bg1"/>
            </a:solidFill>
          </p:grpSpPr>
          <p:sp>
            <p:nvSpPr>
              <p:cNvPr id="206" name="Freeform: Shape 205">
                <a:extLst>
                  <a:ext uri="{FF2B5EF4-FFF2-40B4-BE49-F238E27FC236}">
                    <a16:creationId xmlns:a16="http://schemas.microsoft.com/office/drawing/2014/main" id="{03A4298B-E033-4394-90C5-B7F1857FE703}"/>
                  </a:ext>
                </a:extLst>
              </p:cNvPr>
              <p:cNvSpPr/>
              <p:nvPr/>
            </p:nvSpPr>
            <p:spPr>
              <a:xfrm>
                <a:off x="6240959" y="4625687"/>
                <a:ext cx="1398248" cy="16449"/>
              </a:xfrm>
              <a:custGeom>
                <a:avLst/>
                <a:gdLst>
                  <a:gd name="connsiteX0" fmla="*/ 925177 w 929002"/>
                  <a:gd name="connsiteY0" fmla="*/ 17815 h 10929"/>
                  <a:gd name="connsiteX1" fmla="*/ 8962 w 929002"/>
                  <a:gd name="connsiteY1" fmla="*/ 17815 h 10929"/>
                  <a:gd name="connsiteX2" fmla="*/ 0 w 929002"/>
                  <a:gd name="connsiteY2" fmla="*/ 8962 h 10929"/>
                  <a:gd name="connsiteX3" fmla="*/ 8962 w 929002"/>
                  <a:gd name="connsiteY3" fmla="*/ 0 h 10929"/>
                  <a:gd name="connsiteX4" fmla="*/ 925177 w 929002"/>
                  <a:gd name="connsiteY4" fmla="*/ 0 h 10929"/>
                  <a:gd name="connsiteX5" fmla="*/ 934030 w 929002"/>
                  <a:gd name="connsiteY5" fmla="*/ 8962 h 10929"/>
                  <a:gd name="connsiteX6" fmla="*/ 925177 w 929002"/>
                  <a:gd name="connsiteY6" fmla="*/ 17815 h 10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002" h="10929">
                    <a:moveTo>
                      <a:pt x="925177" y="17815"/>
                    </a:moveTo>
                    <a:lnTo>
                      <a:pt x="8962" y="17815"/>
                    </a:lnTo>
                    <a:cubicBezTo>
                      <a:pt x="4044" y="17815"/>
                      <a:pt x="0" y="13880"/>
                      <a:pt x="0" y="8962"/>
                    </a:cubicBezTo>
                    <a:cubicBezTo>
                      <a:pt x="0" y="4044"/>
                      <a:pt x="3935" y="0"/>
                      <a:pt x="8962" y="0"/>
                    </a:cubicBezTo>
                    <a:lnTo>
                      <a:pt x="925177" y="0"/>
                    </a:lnTo>
                    <a:cubicBezTo>
                      <a:pt x="930095" y="0"/>
                      <a:pt x="934030" y="3935"/>
                      <a:pt x="934030" y="8962"/>
                    </a:cubicBezTo>
                    <a:cubicBezTo>
                      <a:pt x="934139" y="13880"/>
                      <a:pt x="930095" y="17815"/>
                      <a:pt x="925177" y="17815"/>
                    </a:cubicBezTo>
                  </a:path>
                </a:pathLst>
              </a:custGeom>
              <a:grpFill/>
              <a:ln w="4200" cap="flat">
                <a:noFill/>
                <a:prstDash val="solid"/>
                <a:miter/>
              </a:ln>
            </p:spPr>
            <p:txBody>
              <a:bodyPr rtlCol="0" anchor="ctr"/>
              <a:lstStyle/>
              <a:p>
                <a:endParaRPr lang="en-GB" dirty="0"/>
              </a:p>
            </p:txBody>
          </p:sp>
          <p:sp>
            <p:nvSpPr>
              <p:cNvPr id="207" name="Freeform: Shape 206">
                <a:extLst>
                  <a:ext uri="{FF2B5EF4-FFF2-40B4-BE49-F238E27FC236}">
                    <a16:creationId xmlns:a16="http://schemas.microsoft.com/office/drawing/2014/main" id="{1D2FA0D7-3961-4D60-AAFF-F5868987E83D}"/>
                  </a:ext>
                </a:extLst>
              </p:cNvPr>
              <p:cNvSpPr/>
              <p:nvPr/>
            </p:nvSpPr>
            <p:spPr>
              <a:xfrm>
                <a:off x="7516361" y="4476157"/>
                <a:ext cx="164499" cy="312548"/>
              </a:xfrm>
              <a:custGeom>
                <a:avLst/>
                <a:gdLst>
                  <a:gd name="connsiteX0" fmla="*/ 116398 w 109294"/>
                  <a:gd name="connsiteY0" fmla="*/ 104703 h 207657"/>
                  <a:gd name="connsiteX1" fmla="*/ 114540 w 109294"/>
                  <a:gd name="connsiteY1" fmla="*/ 101971 h 207657"/>
                  <a:gd name="connsiteX2" fmla="*/ 114540 w 109294"/>
                  <a:gd name="connsiteY2" fmla="*/ 101971 h 207657"/>
                  <a:gd name="connsiteX3" fmla="*/ 15192 w 109294"/>
                  <a:gd name="connsiteY3" fmla="*/ 2623 h 207657"/>
                  <a:gd name="connsiteX4" fmla="*/ 2623 w 109294"/>
                  <a:gd name="connsiteY4" fmla="*/ 2623 h 207657"/>
                  <a:gd name="connsiteX5" fmla="*/ 2623 w 109294"/>
                  <a:gd name="connsiteY5" fmla="*/ 15192 h 207657"/>
                  <a:gd name="connsiteX6" fmla="*/ 95742 w 109294"/>
                  <a:gd name="connsiteY6" fmla="*/ 108310 h 207657"/>
                  <a:gd name="connsiteX7" fmla="*/ 2623 w 109294"/>
                  <a:gd name="connsiteY7" fmla="*/ 201428 h 207657"/>
                  <a:gd name="connsiteX8" fmla="*/ 2623 w 109294"/>
                  <a:gd name="connsiteY8" fmla="*/ 213997 h 207657"/>
                  <a:gd name="connsiteX9" fmla="*/ 8962 w 109294"/>
                  <a:gd name="connsiteY9" fmla="*/ 216620 h 207657"/>
                  <a:gd name="connsiteX10" fmla="*/ 15301 w 109294"/>
                  <a:gd name="connsiteY10" fmla="*/ 213997 h 207657"/>
                  <a:gd name="connsiteX11" fmla="*/ 114650 w 109294"/>
                  <a:gd name="connsiteY11" fmla="*/ 114540 h 207657"/>
                  <a:gd name="connsiteX12" fmla="*/ 116398 w 109294"/>
                  <a:gd name="connsiteY12" fmla="*/ 111917 h 207657"/>
                  <a:gd name="connsiteX13" fmla="*/ 116398 w 109294"/>
                  <a:gd name="connsiteY13" fmla="*/ 104703 h 2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294" h="207657">
                    <a:moveTo>
                      <a:pt x="116398" y="104703"/>
                    </a:moveTo>
                    <a:cubicBezTo>
                      <a:pt x="115961" y="103720"/>
                      <a:pt x="115415" y="102736"/>
                      <a:pt x="114540" y="101971"/>
                    </a:cubicBezTo>
                    <a:cubicBezTo>
                      <a:pt x="114540" y="101971"/>
                      <a:pt x="114540" y="101971"/>
                      <a:pt x="114540" y="101971"/>
                    </a:cubicBezTo>
                    <a:lnTo>
                      <a:pt x="15192" y="2623"/>
                    </a:lnTo>
                    <a:cubicBezTo>
                      <a:pt x="11695" y="-874"/>
                      <a:pt x="6120" y="-874"/>
                      <a:pt x="2623" y="2623"/>
                    </a:cubicBezTo>
                    <a:cubicBezTo>
                      <a:pt x="-874" y="6120"/>
                      <a:pt x="-874" y="11694"/>
                      <a:pt x="2623" y="15192"/>
                    </a:cubicBezTo>
                    <a:lnTo>
                      <a:pt x="95742" y="108310"/>
                    </a:lnTo>
                    <a:lnTo>
                      <a:pt x="2623" y="201428"/>
                    </a:lnTo>
                    <a:cubicBezTo>
                      <a:pt x="-874" y="204926"/>
                      <a:pt x="-874" y="210499"/>
                      <a:pt x="2623" y="213997"/>
                    </a:cubicBezTo>
                    <a:cubicBezTo>
                      <a:pt x="4372" y="215746"/>
                      <a:pt x="6667" y="216620"/>
                      <a:pt x="8962" y="216620"/>
                    </a:cubicBezTo>
                    <a:cubicBezTo>
                      <a:pt x="11257" y="216620"/>
                      <a:pt x="13553" y="215746"/>
                      <a:pt x="15301" y="213997"/>
                    </a:cubicBezTo>
                    <a:lnTo>
                      <a:pt x="114650" y="114540"/>
                    </a:lnTo>
                    <a:cubicBezTo>
                      <a:pt x="115415" y="113775"/>
                      <a:pt x="115961" y="112900"/>
                      <a:pt x="116398" y="111917"/>
                    </a:cubicBezTo>
                    <a:cubicBezTo>
                      <a:pt x="117382" y="109621"/>
                      <a:pt x="117382" y="106998"/>
                      <a:pt x="116398" y="104703"/>
                    </a:cubicBezTo>
                    <a:close/>
                  </a:path>
                </a:pathLst>
              </a:custGeom>
              <a:grpFill/>
              <a:ln w="4200" cap="flat">
                <a:noFill/>
                <a:prstDash val="solid"/>
                <a:miter/>
              </a:ln>
            </p:spPr>
            <p:txBody>
              <a:bodyPr rtlCol="0" anchor="ctr"/>
              <a:lstStyle/>
              <a:p>
                <a:endParaRPr lang="en-GB"/>
              </a:p>
            </p:txBody>
          </p:sp>
        </p:grpSp>
      </p:grpSp>
      <p:pic>
        <p:nvPicPr>
          <p:cNvPr id="40" name="Picture 39">
            <a:extLst>
              <a:ext uri="{FF2B5EF4-FFF2-40B4-BE49-F238E27FC236}">
                <a16:creationId xmlns:a16="http://schemas.microsoft.com/office/drawing/2014/main" id="{E04AA78E-22CF-4FAC-A6C7-6131FB06B76F}"/>
              </a:ext>
            </a:extLst>
          </p:cNvPr>
          <p:cNvPicPr>
            <a:picLocks/>
          </p:cNvPicPr>
          <p:nvPr/>
        </p:nvPicPr>
        <p:blipFill>
          <a:blip r:embed="rId7"/>
          <a:stretch>
            <a:fillRect/>
          </a:stretch>
        </p:blipFill>
        <p:spPr>
          <a:xfrm>
            <a:off x="10819990" y="1276029"/>
            <a:ext cx="663084" cy="206654"/>
          </a:xfrm>
          <a:prstGeom prst="rect">
            <a:avLst/>
          </a:prstGeom>
        </p:spPr>
      </p:pic>
      <p:pic>
        <p:nvPicPr>
          <p:cNvPr id="41" name="Picture 40">
            <a:extLst>
              <a:ext uri="{FF2B5EF4-FFF2-40B4-BE49-F238E27FC236}">
                <a16:creationId xmlns:a16="http://schemas.microsoft.com/office/drawing/2014/main" id="{5CBA07A7-D48E-4410-B934-75CEE751569D}"/>
              </a:ext>
            </a:extLst>
          </p:cNvPr>
          <p:cNvPicPr>
            <a:picLocks/>
          </p:cNvPicPr>
          <p:nvPr/>
        </p:nvPicPr>
        <p:blipFill>
          <a:blip r:embed="rId8"/>
          <a:stretch>
            <a:fillRect/>
          </a:stretch>
        </p:blipFill>
        <p:spPr>
          <a:xfrm>
            <a:off x="10806571" y="3758009"/>
            <a:ext cx="831285" cy="220690"/>
          </a:xfrm>
          <a:prstGeom prst="rect">
            <a:avLst/>
          </a:prstGeom>
        </p:spPr>
      </p:pic>
      <p:pic>
        <p:nvPicPr>
          <p:cNvPr id="42" name="Picture 41">
            <a:extLst>
              <a:ext uri="{FF2B5EF4-FFF2-40B4-BE49-F238E27FC236}">
                <a16:creationId xmlns:a16="http://schemas.microsoft.com/office/drawing/2014/main" id="{B4FAE576-736E-460D-891E-C75736FA40D4}"/>
              </a:ext>
            </a:extLst>
          </p:cNvPr>
          <p:cNvPicPr>
            <a:picLocks/>
          </p:cNvPicPr>
          <p:nvPr/>
        </p:nvPicPr>
        <p:blipFill>
          <a:blip r:embed="rId9"/>
          <a:stretch>
            <a:fillRect/>
          </a:stretch>
        </p:blipFill>
        <p:spPr>
          <a:xfrm>
            <a:off x="11223893" y="2834060"/>
            <a:ext cx="614448" cy="429276"/>
          </a:xfrm>
          <a:prstGeom prst="rect">
            <a:avLst/>
          </a:prstGeom>
        </p:spPr>
      </p:pic>
      <p:sp>
        <p:nvSpPr>
          <p:cNvPr id="182" name="Rectangle 181">
            <a:extLst>
              <a:ext uri="{FF2B5EF4-FFF2-40B4-BE49-F238E27FC236}">
                <a16:creationId xmlns:a16="http://schemas.microsoft.com/office/drawing/2014/main" id="{515D78B0-B64B-4695-AA3A-E70DDBB12503}"/>
              </a:ext>
            </a:extLst>
          </p:cNvPr>
          <p:cNvSpPr/>
          <p:nvPr/>
        </p:nvSpPr>
        <p:spPr>
          <a:xfrm>
            <a:off x="10119693" y="1601676"/>
            <a:ext cx="224570" cy="203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Rectangle 182">
            <a:extLst>
              <a:ext uri="{FF2B5EF4-FFF2-40B4-BE49-F238E27FC236}">
                <a16:creationId xmlns:a16="http://schemas.microsoft.com/office/drawing/2014/main" id="{8C24AE9D-7C91-4C30-8222-F6EB6ECAD7C6}"/>
              </a:ext>
            </a:extLst>
          </p:cNvPr>
          <p:cNvSpPr/>
          <p:nvPr/>
        </p:nvSpPr>
        <p:spPr>
          <a:xfrm>
            <a:off x="9134441" y="2065864"/>
            <a:ext cx="224570" cy="203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a:extLst>
              <a:ext uri="{FF2B5EF4-FFF2-40B4-BE49-F238E27FC236}">
                <a16:creationId xmlns:a16="http://schemas.microsoft.com/office/drawing/2014/main" id="{EE69BCB4-F09E-4B56-B5EA-17C50FA27224}"/>
              </a:ext>
            </a:extLst>
          </p:cNvPr>
          <p:cNvSpPr/>
          <p:nvPr/>
        </p:nvSpPr>
        <p:spPr>
          <a:xfrm>
            <a:off x="9129941" y="2644986"/>
            <a:ext cx="224570" cy="203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a:extLst>
              <a:ext uri="{FF2B5EF4-FFF2-40B4-BE49-F238E27FC236}">
                <a16:creationId xmlns:a16="http://schemas.microsoft.com/office/drawing/2014/main" id="{BE6AB481-3F56-4609-A5B4-5C607F5EA81D}"/>
              </a:ext>
            </a:extLst>
          </p:cNvPr>
          <p:cNvSpPr/>
          <p:nvPr/>
        </p:nvSpPr>
        <p:spPr>
          <a:xfrm>
            <a:off x="10081147" y="2735340"/>
            <a:ext cx="224570" cy="203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Freeform: Shape 198">
            <a:extLst>
              <a:ext uri="{FF2B5EF4-FFF2-40B4-BE49-F238E27FC236}">
                <a16:creationId xmlns:a16="http://schemas.microsoft.com/office/drawing/2014/main" id="{F59408B3-E39F-4FDB-B99A-A52BAD0E3FBB}"/>
              </a:ext>
            </a:extLst>
          </p:cNvPr>
          <p:cNvSpPr/>
          <p:nvPr/>
        </p:nvSpPr>
        <p:spPr>
          <a:xfrm>
            <a:off x="9658331" y="773480"/>
            <a:ext cx="214247" cy="214244"/>
          </a:xfrm>
          <a:custGeom>
            <a:avLst/>
            <a:gdLst>
              <a:gd name="connsiteX0" fmla="*/ 153668 w 163941"/>
              <a:gd name="connsiteY0" fmla="*/ 90844 h 163940"/>
              <a:gd name="connsiteX1" fmla="*/ 153668 w 163941"/>
              <a:gd name="connsiteY1" fmla="*/ 90844 h 163940"/>
              <a:gd name="connsiteX2" fmla="*/ 162521 w 163941"/>
              <a:gd name="connsiteY2" fmla="*/ 83302 h 163940"/>
              <a:gd name="connsiteX3" fmla="*/ 170062 w 163941"/>
              <a:gd name="connsiteY3" fmla="*/ 92155 h 163940"/>
              <a:gd name="connsiteX4" fmla="*/ 161209 w 163941"/>
              <a:gd name="connsiteY4" fmla="*/ 99696 h 163940"/>
              <a:gd name="connsiteX5" fmla="*/ 153668 w 163941"/>
              <a:gd name="connsiteY5" fmla="*/ 91499 h 163940"/>
              <a:gd name="connsiteX6" fmla="*/ 153668 w 163941"/>
              <a:gd name="connsiteY6" fmla="*/ 90844 h 163940"/>
              <a:gd name="connsiteX7" fmla="*/ 150826 w 163941"/>
              <a:gd name="connsiteY7" fmla="*/ 44175 h 163940"/>
              <a:gd name="connsiteX8" fmla="*/ 161865 w 163941"/>
              <a:gd name="connsiteY8" fmla="*/ 48001 h 163940"/>
              <a:gd name="connsiteX9" fmla="*/ 158149 w 163941"/>
              <a:gd name="connsiteY9" fmla="*/ 59039 h 163940"/>
              <a:gd name="connsiteX10" fmla="*/ 147110 w 163941"/>
              <a:gd name="connsiteY10" fmla="*/ 55214 h 163940"/>
              <a:gd name="connsiteX11" fmla="*/ 146236 w 163941"/>
              <a:gd name="connsiteY11" fmla="*/ 51607 h 163940"/>
              <a:gd name="connsiteX12" fmla="*/ 150826 w 163941"/>
              <a:gd name="connsiteY12" fmla="*/ 44175 h 163940"/>
              <a:gd name="connsiteX13" fmla="*/ 141318 w 163941"/>
              <a:gd name="connsiteY13" fmla="*/ 124834 h 163940"/>
              <a:gd name="connsiteX14" fmla="*/ 152684 w 163941"/>
              <a:gd name="connsiteY14" fmla="*/ 122867 h 163940"/>
              <a:gd name="connsiteX15" fmla="*/ 154652 w 163941"/>
              <a:gd name="connsiteY15" fmla="*/ 134343 h 163940"/>
              <a:gd name="connsiteX16" fmla="*/ 143285 w 163941"/>
              <a:gd name="connsiteY16" fmla="*/ 136310 h 163940"/>
              <a:gd name="connsiteX17" fmla="*/ 139678 w 163941"/>
              <a:gd name="connsiteY17" fmla="*/ 129643 h 163940"/>
              <a:gd name="connsiteX18" fmla="*/ 141318 w 163941"/>
              <a:gd name="connsiteY18" fmla="*/ 124834 h 163940"/>
              <a:gd name="connsiteX19" fmla="*/ 120989 w 163941"/>
              <a:gd name="connsiteY19" fmla="*/ 16524 h 163940"/>
              <a:gd name="connsiteX20" fmla="*/ 132465 w 163941"/>
              <a:gd name="connsiteY20" fmla="*/ 14229 h 163940"/>
              <a:gd name="connsiteX21" fmla="*/ 134651 w 163941"/>
              <a:gd name="connsiteY21" fmla="*/ 25705 h 163940"/>
              <a:gd name="connsiteX22" fmla="*/ 123284 w 163941"/>
              <a:gd name="connsiteY22" fmla="*/ 27781 h 163940"/>
              <a:gd name="connsiteX23" fmla="*/ 119677 w 163941"/>
              <a:gd name="connsiteY23" fmla="*/ 21005 h 163940"/>
              <a:gd name="connsiteX24" fmla="*/ 120989 w 163941"/>
              <a:gd name="connsiteY24" fmla="*/ 16524 h 163940"/>
              <a:gd name="connsiteX25" fmla="*/ 113338 w 163941"/>
              <a:gd name="connsiteY25" fmla="*/ 147786 h 163940"/>
              <a:gd name="connsiteX26" fmla="*/ 124159 w 163941"/>
              <a:gd name="connsiteY26" fmla="*/ 152048 h 163940"/>
              <a:gd name="connsiteX27" fmla="*/ 120005 w 163941"/>
              <a:gd name="connsiteY27" fmla="*/ 162868 h 163940"/>
              <a:gd name="connsiteX28" fmla="*/ 109185 w 163941"/>
              <a:gd name="connsiteY28" fmla="*/ 158715 h 163940"/>
              <a:gd name="connsiteX29" fmla="*/ 108529 w 163941"/>
              <a:gd name="connsiteY29" fmla="*/ 155218 h 163940"/>
              <a:gd name="connsiteX30" fmla="*/ 113338 w 163941"/>
              <a:gd name="connsiteY30" fmla="*/ 147786 h 163940"/>
              <a:gd name="connsiteX31" fmla="*/ 81315 w 163941"/>
              <a:gd name="connsiteY31" fmla="*/ 7781 h 163940"/>
              <a:gd name="connsiteX32" fmla="*/ 89840 w 163941"/>
              <a:gd name="connsiteY32" fmla="*/ 21 h 163940"/>
              <a:gd name="connsiteX33" fmla="*/ 97600 w 163941"/>
              <a:gd name="connsiteY33" fmla="*/ 8546 h 163940"/>
              <a:gd name="connsiteX34" fmla="*/ 89075 w 163941"/>
              <a:gd name="connsiteY34" fmla="*/ 16415 h 163940"/>
              <a:gd name="connsiteX35" fmla="*/ 81315 w 163941"/>
              <a:gd name="connsiteY35" fmla="*/ 8218 h 163940"/>
              <a:gd name="connsiteX36" fmla="*/ 81315 w 163941"/>
              <a:gd name="connsiteY36" fmla="*/ 7781 h 163940"/>
              <a:gd name="connsiteX37" fmla="*/ 85250 w 163941"/>
              <a:gd name="connsiteY37" fmla="*/ 153906 h 163940"/>
              <a:gd name="connsiteX38" fmla="*/ 93447 w 163941"/>
              <a:gd name="connsiteY38" fmla="*/ 162103 h 163940"/>
              <a:gd name="connsiteX39" fmla="*/ 85250 w 163941"/>
              <a:gd name="connsiteY39" fmla="*/ 170300 h 163940"/>
              <a:gd name="connsiteX40" fmla="*/ 76834 w 163941"/>
              <a:gd name="connsiteY40" fmla="*/ 162103 h 163940"/>
              <a:gd name="connsiteX41" fmla="*/ 85250 w 163941"/>
              <a:gd name="connsiteY41" fmla="*/ 153906 h 163940"/>
              <a:gd name="connsiteX42" fmla="*/ 46013 w 163941"/>
              <a:gd name="connsiteY42" fmla="*/ 9420 h 163940"/>
              <a:gd name="connsiteX43" fmla="*/ 46013 w 163941"/>
              <a:gd name="connsiteY43" fmla="*/ 9420 h 163940"/>
              <a:gd name="connsiteX44" fmla="*/ 57052 w 163941"/>
              <a:gd name="connsiteY44" fmla="*/ 13027 h 163940"/>
              <a:gd name="connsiteX45" fmla="*/ 53554 w 163941"/>
              <a:gd name="connsiteY45" fmla="*/ 24065 h 163940"/>
              <a:gd name="connsiteX46" fmla="*/ 42516 w 163941"/>
              <a:gd name="connsiteY46" fmla="*/ 20677 h 163940"/>
              <a:gd name="connsiteX47" fmla="*/ 41532 w 163941"/>
              <a:gd name="connsiteY47" fmla="*/ 16852 h 163940"/>
              <a:gd name="connsiteX48" fmla="*/ 46013 w 163941"/>
              <a:gd name="connsiteY48" fmla="*/ 9420 h 163940"/>
              <a:gd name="connsiteX49" fmla="*/ 38909 w 163941"/>
              <a:gd name="connsiteY49" fmla="*/ 147349 h 163940"/>
              <a:gd name="connsiteX50" fmla="*/ 50275 w 163941"/>
              <a:gd name="connsiteY50" fmla="*/ 144398 h 163940"/>
              <a:gd name="connsiteX51" fmla="*/ 53117 w 163941"/>
              <a:gd name="connsiteY51" fmla="*/ 155764 h 163940"/>
              <a:gd name="connsiteX52" fmla="*/ 41969 w 163941"/>
              <a:gd name="connsiteY52" fmla="*/ 158606 h 163940"/>
              <a:gd name="connsiteX53" fmla="*/ 37816 w 163941"/>
              <a:gd name="connsiteY53" fmla="*/ 151502 h 163940"/>
              <a:gd name="connsiteX54" fmla="*/ 38909 w 163941"/>
              <a:gd name="connsiteY54" fmla="*/ 147349 h 163940"/>
              <a:gd name="connsiteX55" fmla="*/ 13006 w 163941"/>
              <a:gd name="connsiteY55" fmla="*/ 39804 h 163940"/>
              <a:gd name="connsiteX56" fmla="*/ 24373 w 163941"/>
              <a:gd name="connsiteY56" fmla="*/ 37181 h 163940"/>
              <a:gd name="connsiteX57" fmla="*/ 26996 w 163941"/>
              <a:gd name="connsiteY57" fmla="*/ 48656 h 163940"/>
              <a:gd name="connsiteX58" fmla="*/ 15629 w 163941"/>
              <a:gd name="connsiteY58" fmla="*/ 51061 h 163940"/>
              <a:gd name="connsiteX59" fmla="*/ 11695 w 163941"/>
              <a:gd name="connsiteY59" fmla="*/ 44175 h 163940"/>
              <a:gd name="connsiteX60" fmla="*/ 13006 w 163941"/>
              <a:gd name="connsiteY60" fmla="*/ 39804 h 163940"/>
              <a:gd name="connsiteX61" fmla="*/ 13881 w 163941"/>
              <a:gd name="connsiteY61" fmla="*/ 115325 h 163940"/>
              <a:gd name="connsiteX62" fmla="*/ 25029 w 163941"/>
              <a:gd name="connsiteY62" fmla="*/ 118386 h 163940"/>
              <a:gd name="connsiteX63" fmla="*/ 21749 w 163941"/>
              <a:gd name="connsiteY63" fmla="*/ 129534 h 163940"/>
              <a:gd name="connsiteX64" fmla="*/ 10602 w 163941"/>
              <a:gd name="connsiteY64" fmla="*/ 126255 h 163940"/>
              <a:gd name="connsiteX65" fmla="*/ 10602 w 163941"/>
              <a:gd name="connsiteY65" fmla="*/ 126473 h 163940"/>
              <a:gd name="connsiteX66" fmla="*/ 9618 w 163941"/>
              <a:gd name="connsiteY66" fmla="*/ 122320 h 163940"/>
              <a:gd name="connsiteX67" fmla="*/ 13881 w 163941"/>
              <a:gd name="connsiteY67" fmla="*/ 115325 h 163940"/>
              <a:gd name="connsiteX68" fmla="*/ 0 w 163941"/>
              <a:gd name="connsiteY68" fmla="*/ 82756 h 163940"/>
              <a:gd name="connsiteX69" fmla="*/ 8416 w 163941"/>
              <a:gd name="connsiteY69" fmla="*/ 74668 h 163940"/>
              <a:gd name="connsiteX70" fmla="*/ 16504 w 163941"/>
              <a:gd name="connsiteY70" fmla="*/ 83193 h 163940"/>
              <a:gd name="connsiteX71" fmla="*/ 7979 w 163941"/>
              <a:gd name="connsiteY71" fmla="*/ 91062 h 163940"/>
              <a:gd name="connsiteX72" fmla="*/ 109 w 163941"/>
              <a:gd name="connsiteY72" fmla="*/ 82865 h 163940"/>
              <a:gd name="connsiteX73" fmla="*/ 109 w 163941"/>
              <a:gd name="connsiteY73" fmla="*/ 82756 h 16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63941" h="163940">
                <a:moveTo>
                  <a:pt x="153668" y="90844"/>
                </a:moveTo>
                <a:lnTo>
                  <a:pt x="153668" y="90844"/>
                </a:lnTo>
                <a:cubicBezTo>
                  <a:pt x="153996" y="86253"/>
                  <a:pt x="158149" y="82975"/>
                  <a:pt x="162521" y="83302"/>
                </a:cubicBezTo>
                <a:cubicBezTo>
                  <a:pt x="167111" y="83630"/>
                  <a:pt x="170390" y="87565"/>
                  <a:pt x="170062" y="92155"/>
                </a:cubicBezTo>
                <a:cubicBezTo>
                  <a:pt x="169734" y="96746"/>
                  <a:pt x="165800" y="100024"/>
                  <a:pt x="161209" y="99696"/>
                </a:cubicBezTo>
                <a:cubicBezTo>
                  <a:pt x="156947" y="99369"/>
                  <a:pt x="153668" y="95762"/>
                  <a:pt x="153668" y="91499"/>
                </a:cubicBezTo>
                <a:lnTo>
                  <a:pt x="153668" y="90844"/>
                </a:lnTo>
                <a:close/>
                <a:moveTo>
                  <a:pt x="150826" y="44175"/>
                </a:moveTo>
                <a:cubicBezTo>
                  <a:pt x="154979" y="42208"/>
                  <a:pt x="159898" y="44066"/>
                  <a:pt x="161865" y="48001"/>
                </a:cubicBezTo>
                <a:cubicBezTo>
                  <a:pt x="163832" y="52154"/>
                  <a:pt x="162193" y="57072"/>
                  <a:pt x="158149" y="59039"/>
                </a:cubicBezTo>
                <a:cubicBezTo>
                  <a:pt x="153996" y="61007"/>
                  <a:pt x="149078" y="59367"/>
                  <a:pt x="147110" y="55214"/>
                </a:cubicBezTo>
                <a:cubicBezTo>
                  <a:pt x="146564" y="54012"/>
                  <a:pt x="146236" y="52919"/>
                  <a:pt x="146236" y="51607"/>
                </a:cubicBezTo>
                <a:cubicBezTo>
                  <a:pt x="146236" y="48656"/>
                  <a:pt x="147875" y="45705"/>
                  <a:pt x="150826" y="44175"/>
                </a:cubicBezTo>
                <a:moveTo>
                  <a:pt x="141318" y="124834"/>
                </a:moveTo>
                <a:cubicBezTo>
                  <a:pt x="143941" y="121009"/>
                  <a:pt x="149078" y="120244"/>
                  <a:pt x="152684" y="122867"/>
                </a:cubicBezTo>
                <a:cubicBezTo>
                  <a:pt x="156510" y="125490"/>
                  <a:pt x="157275" y="130627"/>
                  <a:pt x="154652" y="134343"/>
                </a:cubicBezTo>
                <a:cubicBezTo>
                  <a:pt x="152029" y="137949"/>
                  <a:pt x="146892" y="138933"/>
                  <a:pt x="143285" y="136310"/>
                </a:cubicBezTo>
                <a:cubicBezTo>
                  <a:pt x="140990" y="134670"/>
                  <a:pt x="139678" y="132157"/>
                  <a:pt x="139678" y="129643"/>
                </a:cubicBezTo>
                <a:cubicBezTo>
                  <a:pt x="139678" y="127894"/>
                  <a:pt x="140334" y="126255"/>
                  <a:pt x="141318" y="124834"/>
                </a:cubicBezTo>
                <a:moveTo>
                  <a:pt x="120989" y="16524"/>
                </a:moveTo>
                <a:cubicBezTo>
                  <a:pt x="123612" y="12699"/>
                  <a:pt x="128749" y="11715"/>
                  <a:pt x="132465" y="14229"/>
                </a:cubicBezTo>
                <a:cubicBezTo>
                  <a:pt x="136290" y="16852"/>
                  <a:pt x="137274" y="21989"/>
                  <a:pt x="134651" y="25705"/>
                </a:cubicBezTo>
                <a:cubicBezTo>
                  <a:pt x="132137" y="29530"/>
                  <a:pt x="127109" y="30514"/>
                  <a:pt x="123284" y="27781"/>
                </a:cubicBezTo>
                <a:cubicBezTo>
                  <a:pt x="120989" y="26360"/>
                  <a:pt x="119677" y="23628"/>
                  <a:pt x="119677" y="21005"/>
                </a:cubicBezTo>
                <a:cubicBezTo>
                  <a:pt x="119677" y="19475"/>
                  <a:pt x="120224" y="17945"/>
                  <a:pt x="120989" y="16524"/>
                </a:cubicBezTo>
                <a:moveTo>
                  <a:pt x="113338" y="147786"/>
                </a:moveTo>
                <a:cubicBezTo>
                  <a:pt x="117491" y="146037"/>
                  <a:pt x="122410" y="147786"/>
                  <a:pt x="124159" y="152048"/>
                </a:cubicBezTo>
                <a:cubicBezTo>
                  <a:pt x="126126" y="156201"/>
                  <a:pt x="124268" y="160901"/>
                  <a:pt x="120005" y="162868"/>
                </a:cubicBezTo>
                <a:cubicBezTo>
                  <a:pt x="115852" y="164726"/>
                  <a:pt x="111153" y="162868"/>
                  <a:pt x="109185" y="158715"/>
                </a:cubicBezTo>
                <a:cubicBezTo>
                  <a:pt x="108639" y="157622"/>
                  <a:pt x="108529" y="156420"/>
                  <a:pt x="108529" y="155218"/>
                </a:cubicBezTo>
                <a:cubicBezTo>
                  <a:pt x="108529" y="152267"/>
                  <a:pt x="110387" y="149207"/>
                  <a:pt x="113338" y="147786"/>
                </a:cubicBezTo>
                <a:moveTo>
                  <a:pt x="81315" y="7781"/>
                </a:moveTo>
                <a:cubicBezTo>
                  <a:pt x="81534" y="3300"/>
                  <a:pt x="85468" y="-307"/>
                  <a:pt x="89840" y="21"/>
                </a:cubicBezTo>
                <a:cubicBezTo>
                  <a:pt x="94431" y="130"/>
                  <a:pt x="97928" y="4174"/>
                  <a:pt x="97600" y="8546"/>
                </a:cubicBezTo>
                <a:cubicBezTo>
                  <a:pt x="97381" y="13136"/>
                  <a:pt x="93447" y="16633"/>
                  <a:pt x="89075" y="16415"/>
                </a:cubicBezTo>
                <a:cubicBezTo>
                  <a:pt x="84594" y="16087"/>
                  <a:pt x="81315" y="12480"/>
                  <a:pt x="81315" y="8218"/>
                </a:cubicBezTo>
                <a:lnTo>
                  <a:pt x="81315" y="7781"/>
                </a:lnTo>
                <a:close/>
                <a:moveTo>
                  <a:pt x="85250" y="153906"/>
                </a:moveTo>
                <a:cubicBezTo>
                  <a:pt x="89731" y="153906"/>
                  <a:pt x="93447" y="157731"/>
                  <a:pt x="93447" y="162103"/>
                </a:cubicBezTo>
                <a:cubicBezTo>
                  <a:pt x="93447" y="166693"/>
                  <a:pt x="89622" y="170300"/>
                  <a:pt x="85250" y="170300"/>
                </a:cubicBezTo>
                <a:cubicBezTo>
                  <a:pt x="80659" y="170300"/>
                  <a:pt x="76834" y="166693"/>
                  <a:pt x="76834" y="162103"/>
                </a:cubicBezTo>
                <a:cubicBezTo>
                  <a:pt x="76834" y="157622"/>
                  <a:pt x="80659" y="153906"/>
                  <a:pt x="85250" y="153906"/>
                </a:cubicBezTo>
                <a:moveTo>
                  <a:pt x="46013" y="9420"/>
                </a:moveTo>
                <a:lnTo>
                  <a:pt x="46013" y="9420"/>
                </a:lnTo>
                <a:cubicBezTo>
                  <a:pt x="50166" y="7343"/>
                  <a:pt x="55084" y="8983"/>
                  <a:pt x="57052" y="13027"/>
                </a:cubicBezTo>
                <a:cubicBezTo>
                  <a:pt x="59238" y="16961"/>
                  <a:pt x="57707" y="21879"/>
                  <a:pt x="53554" y="24065"/>
                </a:cubicBezTo>
                <a:cubicBezTo>
                  <a:pt x="49401" y="26033"/>
                  <a:pt x="44483" y="24612"/>
                  <a:pt x="42516" y="20677"/>
                </a:cubicBezTo>
                <a:cubicBezTo>
                  <a:pt x="41860" y="19366"/>
                  <a:pt x="41532" y="18054"/>
                  <a:pt x="41532" y="16852"/>
                </a:cubicBezTo>
                <a:cubicBezTo>
                  <a:pt x="41532" y="13682"/>
                  <a:pt x="43171" y="10950"/>
                  <a:pt x="46013" y="9420"/>
                </a:cubicBezTo>
                <a:moveTo>
                  <a:pt x="38909" y="147349"/>
                </a:moveTo>
                <a:cubicBezTo>
                  <a:pt x="41204" y="143414"/>
                  <a:pt x="46341" y="142102"/>
                  <a:pt x="50275" y="144398"/>
                </a:cubicBezTo>
                <a:cubicBezTo>
                  <a:pt x="54210" y="146693"/>
                  <a:pt x="55303" y="151830"/>
                  <a:pt x="53117" y="155764"/>
                </a:cubicBezTo>
                <a:cubicBezTo>
                  <a:pt x="50822" y="159589"/>
                  <a:pt x="45904" y="160901"/>
                  <a:pt x="41969" y="158606"/>
                </a:cubicBezTo>
                <a:cubicBezTo>
                  <a:pt x="39346" y="157076"/>
                  <a:pt x="37816" y="154343"/>
                  <a:pt x="37816" y="151502"/>
                </a:cubicBezTo>
                <a:cubicBezTo>
                  <a:pt x="37816" y="150081"/>
                  <a:pt x="38253" y="148551"/>
                  <a:pt x="38909" y="147349"/>
                </a:cubicBezTo>
                <a:moveTo>
                  <a:pt x="13006" y="39804"/>
                </a:moveTo>
                <a:cubicBezTo>
                  <a:pt x="15520" y="35978"/>
                  <a:pt x="20547" y="34885"/>
                  <a:pt x="24373" y="37181"/>
                </a:cubicBezTo>
                <a:cubicBezTo>
                  <a:pt x="28198" y="39694"/>
                  <a:pt x="29291" y="44722"/>
                  <a:pt x="26996" y="48656"/>
                </a:cubicBezTo>
                <a:cubicBezTo>
                  <a:pt x="24591" y="52482"/>
                  <a:pt x="19454" y="53575"/>
                  <a:pt x="15629" y="51061"/>
                </a:cubicBezTo>
                <a:cubicBezTo>
                  <a:pt x="13225" y="49640"/>
                  <a:pt x="11695" y="46798"/>
                  <a:pt x="11695" y="44175"/>
                </a:cubicBezTo>
                <a:cubicBezTo>
                  <a:pt x="11695" y="42755"/>
                  <a:pt x="12241" y="41115"/>
                  <a:pt x="13006" y="39804"/>
                </a:cubicBezTo>
                <a:moveTo>
                  <a:pt x="13881" y="115325"/>
                </a:moveTo>
                <a:cubicBezTo>
                  <a:pt x="17815" y="113030"/>
                  <a:pt x="22733" y="114451"/>
                  <a:pt x="25029" y="118386"/>
                </a:cubicBezTo>
                <a:cubicBezTo>
                  <a:pt x="27105" y="122320"/>
                  <a:pt x="25684" y="127457"/>
                  <a:pt x="21749" y="129534"/>
                </a:cubicBezTo>
                <a:cubicBezTo>
                  <a:pt x="17815" y="131610"/>
                  <a:pt x="12897" y="130299"/>
                  <a:pt x="10602" y="126255"/>
                </a:cubicBezTo>
                <a:lnTo>
                  <a:pt x="10602" y="126473"/>
                </a:lnTo>
                <a:cubicBezTo>
                  <a:pt x="9946" y="125162"/>
                  <a:pt x="9618" y="123850"/>
                  <a:pt x="9618" y="122320"/>
                </a:cubicBezTo>
                <a:cubicBezTo>
                  <a:pt x="9618" y="119588"/>
                  <a:pt x="11039" y="116746"/>
                  <a:pt x="13881" y="115325"/>
                </a:cubicBezTo>
                <a:moveTo>
                  <a:pt x="0" y="82756"/>
                </a:moveTo>
                <a:cubicBezTo>
                  <a:pt x="0" y="78166"/>
                  <a:pt x="3716" y="74559"/>
                  <a:pt x="8416" y="74668"/>
                </a:cubicBezTo>
                <a:cubicBezTo>
                  <a:pt x="13006" y="74778"/>
                  <a:pt x="16613" y="78603"/>
                  <a:pt x="16504" y="83193"/>
                </a:cubicBezTo>
                <a:cubicBezTo>
                  <a:pt x="16285" y="87565"/>
                  <a:pt x="12569" y="91281"/>
                  <a:pt x="7979" y="91062"/>
                </a:cubicBezTo>
                <a:cubicBezTo>
                  <a:pt x="3498" y="90953"/>
                  <a:pt x="109" y="87237"/>
                  <a:pt x="109" y="82865"/>
                </a:cubicBezTo>
                <a:lnTo>
                  <a:pt x="109" y="82756"/>
                </a:lnTo>
                <a:close/>
              </a:path>
            </a:pathLst>
          </a:custGeom>
          <a:solidFill>
            <a:srgbClr val="F09E4D"/>
          </a:solidFill>
          <a:ln w="4200" cap="flat">
            <a:noFill/>
            <a:prstDash val="solid"/>
            <a:miter/>
          </a:ln>
        </p:spPr>
        <p:txBody>
          <a:bodyPr rtlCol="0" anchor="ctr"/>
          <a:lstStyle/>
          <a:p>
            <a:endParaRPr lang="en-GB"/>
          </a:p>
        </p:txBody>
      </p:sp>
      <p:sp>
        <p:nvSpPr>
          <p:cNvPr id="4" name="TextBox 3">
            <a:extLst>
              <a:ext uri="{FF2B5EF4-FFF2-40B4-BE49-F238E27FC236}">
                <a16:creationId xmlns:a16="http://schemas.microsoft.com/office/drawing/2014/main" id="{F3DA1ACB-23A0-4CD4-8520-5D5F42E178F5}"/>
              </a:ext>
            </a:extLst>
          </p:cNvPr>
          <p:cNvSpPr txBox="1"/>
          <p:nvPr/>
        </p:nvSpPr>
        <p:spPr>
          <a:xfrm>
            <a:off x="1904025" y="6185263"/>
            <a:ext cx="2436885" cy="338554"/>
          </a:xfrm>
          <a:prstGeom prst="rect">
            <a:avLst/>
          </a:prstGeom>
          <a:noFill/>
        </p:spPr>
        <p:txBody>
          <a:bodyPr wrap="none" rtlCol="0">
            <a:spAutoFit/>
          </a:bodyPr>
          <a:lstStyle/>
          <a:p>
            <a:pPr algn="ctr">
              <a:spcAft>
                <a:spcPts val="1400"/>
              </a:spcAft>
            </a:pPr>
            <a:r>
              <a:rPr lang="en-GB" sz="1600" b="1" dirty="0">
                <a:solidFill>
                  <a:schemeClr val="bg1"/>
                </a:solidFill>
                <a:latin typeface="Century Gothic" panose="020B0502020202020204" pitchFamily="34" charset="0"/>
              </a:rPr>
              <a:t>Completed in seconds</a:t>
            </a:r>
          </a:p>
        </p:txBody>
      </p:sp>
      <p:sp>
        <p:nvSpPr>
          <p:cNvPr id="100" name="TextBox 99">
            <a:extLst>
              <a:ext uri="{FF2B5EF4-FFF2-40B4-BE49-F238E27FC236}">
                <a16:creationId xmlns:a16="http://schemas.microsoft.com/office/drawing/2014/main" id="{C3003FCA-C4C3-423C-B919-512F53A32150}"/>
              </a:ext>
            </a:extLst>
          </p:cNvPr>
          <p:cNvSpPr txBox="1"/>
          <p:nvPr/>
        </p:nvSpPr>
        <p:spPr>
          <a:xfrm>
            <a:off x="6322537" y="4731064"/>
            <a:ext cx="5725981" cy="2006907"/>
          </a:xfrm>
          <a:prstGeom prst="rect">
            <a:avLst/>
          </a:prstGeom>
          <a:noFill/>
          <a:ln>
            <a:noFill/>
          </a:ln>
        </p:spPr>
        <p:txBody>
          <a:bodyPr wrap="square" numCol="2" spcCol="216000" rtlCol="0">
            <a:noAutofit/>
          </a:bodyPr>
          <a:lstStyle/>
          <a:p>
            <a:pPr>
              <a:spcAft>
                <a:spcPts val="1400"/>
              </a:spcAft>
            </a:pPr>
            <a:r>
              <a:rPr lang="en-US" sz="1300" b="1" dirty="0">
                <a:solidFill>
                  <a:srgbClr val="14365F"/>
                </a:solidFill>
                <a:latin typeface="Century Gothic" panose="020B0502020202020204" pitchFamily="34" charset="0"/>
              </a:rPr>
              <a:t>The New Payments Architecture (NPA) </a:t>
            </a:r>
            <a:r>
              <a:rPr lang="en-US" sz="1300" dirty="0">
                <a:solidFill>
                  <a:schemeClr val="tx2"/>
                </a:solidFill>
                <a:latin typeface="Century Gothic" panose="020B0502020202020204" pitchFamily="34" charset="0"/>
              </a:rPr>
              <a:t>will replace BACS, </a:t>
            </a:r>
            <a:br>
              <a:rPr lang="en-US" sz="1300" dirty="0">
                <a:solidFill>
                  <a:schemeClr val="tx2"/>
                </a:solidFill>
                <a:latin typeface="Century Gothic" panose="020B0502020202020204" pitchFamily="34" charset="0"/>
              </a:rPr>
            </a:br>
            <a:r>
              <a:rPr lang="en-US" sz="1300" dirty="0">
                <a:solidFill>
                  <a:schemeClr val="tx2"/>
                </a:solidFill>
                <a:latin typeface="Century Gothic" panose="020B0502020202020204" pitchFamily="34" charset="0"/>
              </a:rPr>
              <a:t>C&amp;CCC and FPS in 2023. </a:t>
            </a:r>
          </a:p>
          <a:p>
            <a:pPr>
              <a:spcAft>
                <a:spcPts val="1400"/>
              </a:spcAft>
            </a:pPr>
            <a:r>
              <a:rPr lang="en-US" sz="1300" dirty="0">
                <a:solidFill>
                  <a:schemeClr val="tx2"/>
                </a:solidFill>
                <a:latin typeface="Century Gothic" panose="020B0502020202020204" pitchFamily="34" charset="0"/>
              </a:rPr>
              <a:t>The RTGS upgrade for CHAPS </a:t>
            </a:r>
            <a:br>
              <a:rPr lang="en-US" sz="1300" dirty="0">
                <a:solidFill>
                  <a:schemeClr val="tx2"/>
                </a:solidFill>
                <a:latin typeface="Century Gothic" panose="020B0502020202020204" pitchFamily="34" charset="0"/>
              </a:rPr>
            </a:br>
            <a:r>
              <a:rPr lang="en-US" sz="1300" dirty="0">
                <a:solidFill>
                  <a:schemeClr val="tx2"/>
                </a:solidFill>
                <a:latin typeface="Century Gothic" panose="020B0502020202020204" pitchFamily="34" charset="0"/>
              </a:rPr>
              <a:t>is </a:t>
            </a:r>
            <a:r>
              <a:rPr lang="en-US" sz="1300" b="1" dirty="0">
                <a:solidFill>
                  <a:srgbClr val="14365F"/>
                </a:solidFill>
                <a:latin typeface="Century Gothic" panose="020B0502020202020204" pitchFamily="34" charset="0"/>
              </a:rPr>
              <a:t>scheduled for 2023. </a:t>
            </a:r>
          </a:p>
          <a:p>
            <a:pPr>
              <a:spcAft>
                <a:spcPts val="1400"/>
              </a:spcAft>
            </a:pPr>
            <a:endParaRPr lang="en-US" sz="1300" dirty="0">
              <a:solidFill>
                <a:schemeClr val="tx2"/>
              </a:solidFill>
              <a:latin typeface="Century Gothic" panose="020B0502020202020204" pitchFamily="34" charset="0"/>
            </a:endParaRPr>
          </a:p>
          <a:p>
            <a:pPr>
              <a:spcAft>
                <a:spcPts val="1400"/>
              </a:spcAft>
            </a:pPr>
            <a:r>
              <a:rPr lang="en-US" sz="1300" dirty="0">
                <a:solidFill>
                  <a:schemeClr val="tx2"/>
                </a:solidFill>
                <a:latin typeface="Century Gothic" panose="020B0502020202020204" pitchFamily="34" charset="0"/>
              </a:rPr>
              <a:t>Both developments will </a:t>
            </a:r>
            <a:r>
              <a:rPr lang="en-US" sz="1300" b="1" dirty="0">
                <a:solidFill>
                  <a:srgbClr val="14365F"/>
                </a:solidFill>
                <a:latin typeface="Century Gothic" panose="020B0502020202020204" pitchFamily="34" charset="0"/>
              </a:rPr>
              <a:t>result </a:t>
            </a:r>
            <a:br>
              <a:rPr lang="en-US" sz="1300" b="1" dirty="0">
                <a:solidFill>
                  <a:srgbClr val="14365F"/>
                </a:solidFill>
                <a:latin typeface="Century Gothic" panose="020B0502020202020204" pitchFamily="34" charset="0"/>
              </a:rPr>
            </a:br>
            <a:r>
              <a:rPr lang="en-US" sz="1300" b="1" dirty="0">
                <a:solidFill>
                  <a:srgbClr val="14365F"/>
                </a:solidFill>
                <a:latin typeface="Century Gothic" panose="020B0502020202020204" pitchFamily="34" charset="0"/>
              </a:rPr>
              <a:t>in ISO20022 messaging</a:t>
            </a:r>
          </a:p>
          <a:p>
            <a:pPr>
              <a:spcAft>
                <a:spcPts val="1400"/>
              </a:spcAft>
            </a:pPr>
            <a:r>
              <a:rPr lang="en-US" sz="1300" b="1" dirty="0" err="1">
                <a:solidFill>
                  <a:srgbClr val="14365F"/>
                </a:solidFill>
                <a:latin typeface="Century Gothic" panose="020B0502020202020204" pitchFamily="34" charset="0"/>
              </a:rPr>
              <a:t>ClearBanks</a:t>
            </a:r>
            <a:r>
              <a:rPr lang="en-US" sz="1300" b="1" dirty="0">
                <a:solidFill>
                  <a:srgbClr val="14365F"/>
                </a:solidFill>
                <a:latin typeface="Century Gothic" panose="020B0502020202020204" pitchFamily="34" charset="0"/>
              </a:rPr>
              <a:t> clients are protected </a:t>
            </a:r>
            <a:r>
              <a:rPr lang="en-US" sz="1300" dirty="0">
                <a:solidFill>
                  <a:schemeClr val="tx2"/>
                </a:solidFill>
                <a:latin typeface="Century Gothic" panose="020B0502020202020204" pitchFamily="34" charset="0"/>
              </a:rPr>
              <a:t>from any negative impact </a:t>
            </a:r>
            <a:br>
              <a:rPr lang="en-US" sz="1300" dirty="0">
                <a:solidFill>
                  <a:schemeClr val="tx2"/>
                </a:solidFill>
                <a:latin typeface="Century Gothic" panose="020B0502020202020204" pitchFamily="34" charset="0"/>
              </a:rPr>
            </a:br>
            <a:r>
              <a:rPr lang="en-US" sz="1300" dirty="0">
                <a:solidFill>
                  <a:schemeClr val="tx2"/>
                </a:solidFill>
                <a:latin typeface="Century Gothic" panose="020B0502020202020204" pitchFamily="34" charset="0"/>
              </a:rPr>
              <a:t>or costs for these changes </a:t>
            </a:r>
            <a:br>
              <a:rPr lang="en-US" sz="1300" dirty="0">
                <a:solidFill>
                  <a:schemeClr val="tx2"/>
                </a:solidFill>
                <a:latin typeface="Century Gothic" panose="020B0502020202020204" pitchFamily="34" charset="0"/>
              </a:rPr>
            </a:br>
            <a:r>
              <a:rPr lang="en-US" sz="1300" dirty="0">
                <a:solidFill>
                  <a:schemeClr val="tx2"/>
                </a:solidFill>
                <a:latin typeface="Century Gothic" panose="020B0502020202020204" pitchFamily="34" charset="0"/>
              </a:rPr>
              <a:t>as our API is already </a:t>
            </a:r>
            <a:br>
              <a:rPr lang="en-US" sz="1300" dirty="0">
                <a:solidFill>
                  <a:schemeClr val="tx2"/>
                </a:solidFill>
                <a:latin typeface="Century Gothic" panose="020B0502020202020204" pitchFamily="34" charset="0"/>
              </a:rPr>
            </a:br>
            <a:r>
              <a:rPr lang="en-US" sz="1300" dirty="0">
                <a:solidFill>
                  <a:schemeClr val="tx2"/>
                </a:solidFill>
                <a:latin typeface="Century Gothic" panose="020B0502020202020204" pitchFamily="34" charset="0"/>
              </a:rPr>
              <a:t>ISO20022 compliant.</a:t>
            </a:r>
            <a:endParaRPr lang="en-GB" sz="1300" dirty="0">
              <a:solidFill>
                <a:schemeClr val="tx2"/>
              </a:solidFill>
              <a:latin typeface="Century Gothic" panose="020B0502020202020204" pitchFamily="34" charset="0"/>
            </a:endParaRPr>
          </a:p>
        </p:txBody>
      </p:sp>
      <p:pic>
        <p:nvPicPr>
          <p:cNvPr id="1026" name="Picture 2" descr="Image result for c&amp;ccc">
            <a:extLst>
              <a:ext uri="{FF2B5EF4-FFF2-40B4-BE49-F238E27FC236}">
                <a16:creationId xmlns:a16="http://schemas.microsoft.com/office/drawing/2014/main" id="{464D9764-E3C1-46A4-8D11-81535C470DF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31639" y="1920048"/>
            <a:ext cx="737882" cy="557702"/>
          </a:xfrm>
          <a:prstGeom prst="rect">
            <a:avLst/>
          </a:prstGeom>
          <a:noFill/>
          <a:extLst>
            <a:ext uri="{909E8E84-426E-40DD-AFC4-6F175D3DCCD1}">
              <a14:hiddenFill xmlns:a14="http://schemas.microsoft.com/office/drawing/2010/main">
                <a:solidFill>
                  <a:srgbClr val="FFFFFF"/>
                </a:solidFill>
              </a14:hiddenFill>
            </a:ext>
          </a:extLst>
        </p:spPr>
      </p:pic>
      <p:cxnSp>
        <p:nvCxnSpPr>
          <p:cNvPr id="128" name="Straight Arrow Connector 127">
            <a:extLst>
              <a:ext uri="{FF2B5EF4-FFF2-40B4-BE49-F238E27FC236}">
                <a16:creationId xmlns:a16="http://schemas.microsoft.com/office/drawing/2014/main" id="{D1935243-24BA-482E-AE1F-498BA7D3D74B}"/>
              </a:ext>
            </a:extLst>
          </p:cNvPr>
          <p:cNvCxnSpPr>
            <a:cxnSpLocks/>
          </p:cNvCxnSpPr>
          <p:nvPr/>
        </p:nvCxnSpPr>
        <p:spPr>
          <a:xfrm>
            <a:off x="9703832" y="3017573"/>
            <a:ext cx="545558" cy="0"/>
          </a:xfrm>
          <a:prstGeom prst="straightConnector1">
            <a:avLst/>
          </a:prstGeom>
          <a:ln w="19050" cap="rnd">
            <a:solidFill>
              <a:schemeClr val="bg1">
                <a:lumMod val="75000"/>
              </a:schemeClr>
            </a:solidFill>
            <a:prstDash val="solid"/>
            <a:round/>
            <a:headEnd type="arrow"/>
            <a:tailEnd type="arrow"/>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3A2C264-EE3E-43AF-81E1-AE4721AB8B83}"/>
              </a:ext>
            </a:extLst>
          </p:cNvPr>
          <p:cNvCxnSpPr>
            <a:cxnSpLocks/>
          </p:cNvCxnSpPr>
          <p:nvPr/>
        </p:nvCxnSpPr>
        <p:spPr>
          <a:xfrm>
            <a:off x="9703832" y="2247445"/>
            <a:ext cx="545558" cy="0"/>
          </a:xfrm>
          <a:prstGeom prst="straightConnector1">
            <a:avLst/>
          </a:prstGeom>
          <a:ln w="19050" cap="rnd">
            <a:solidFill>
              <a:schemeClr val="bg1">
                <a:lumMod val="75000"/>
              </a:schemeClr>
            </a:solidFill>
            <a:prstDash val="solid"/>
            <a:round/>
            <a:headEnd type="arrow"/>
            <a:tailEnd type="arrow"/>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04AE1F8-F5DA-394D-BA5B-EB0C17ED6BA2}"/>
              </a:ext>
            </a:extLst>
          </p:cNvPr>
          <p:cNvCxnSpPr>
            <a:cxnSpLocks/>
          </p:cNvCxnSpPr>
          <p:nvPr/>
        </p:nvCxnSpPr>
        <p:spPr>
          <a:xfrm>
            <a:off x="566844" y="1955461"/>
            <a:ext cx="0" cy="220064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116" name="Picture 115">
            <a:extLst>
              <a:ext uri="{FF2B5EF4-FFF2-40B4-BE49-F238E27FC236}">
                <a16:creationId xmlns:a16="http://schemas.microsoft.com/office/drawing/2014/main" id="{4745A3D0-3B7E-BB4A-A1C0-2D422126F2ED}"/>
              </a:ext>
            </a:extLst>
          </p:cNvPr>
          <p:cNvPicPr>
            <a:picLocks noChangeAspect="1"/>
          </p:cNvPicPr>
          <p:nvPr/>
        </p:nvPicPr>
        <p:blipFill>
          <a:blip r:embed="rId11"/>
          <a:stretch>
            <a:fillRect/>
          </a:stretch>
        </p:blipFill>
        <p:spPr>
          <a:xfrm>
            <a:off x="7500320" y="2153956"/>
            <a:ext cx="973730" cy="973730"/>
          </a:xfrm>
          <a:prstGeom prst="rect">
            <a:avLst/>
          </a:prstGeom>
        </p:spPr>
      </p:pic>
      <p:pic>
        <p:nvPicPr>
          <p:cNvPr id="117" name="Picture 116">
            <a:extLst>
              <a:ext uri="{FF2B5EF4-FFF2-40B4-BE49-F238E27FC236}">
                <a16:creationId xmlns:a16="http://schemas.microsoft.com/office/drawing/2014/main" id="{6901F630-C82F-7749-97C5-593F4A35AD9C}"/>
              </a:ext>
            </a:extLst>
          </p:cNvPr>
          <p:cNvPicPr>
            <a:picLocks noChangeAspect="1"/>
          </p:cNvPicPr>
          <p:nvPr/>
        </p:nvPicPr>
        <p:blipFill>
          <a:blip r:embed="rId12"/>
          <a:stretch>
            <a:fillRect/>
          </a:stretch>
        </p:blipFill>
        <p:spPr>
          <a:xfrm>
            <a:off x="6205110" y="2124758"/>
            <a:ext cx="973730" cy="973730"/>
          </a:xfrm>
          <a:prstGeom prst="rect">
            <a:avLst/>
          </a:prstGeom>
        </p:spPr>
      </p:pic>
      <p:pic>
        <p:nvPicPr>
          <p:cNvPr id="118" name="Picture 117">
            <a:extLst>
              <a:ext uri="{FF2B5EF4-FFF2-40B4-BE49-F238E27FC236}">
                <a16:creationId xmlns:a16="http://schemas.microsoft.com/office/drawing/2014/main" id="{03A6F07D-492B-F54B-9ACC-A017D0B76CFF}"/>
              </a:ext>
            </a:extLst>
          </p:cNvPr>
          <p:cNvPicPr>
            <a:picLocks noChangeAspect="1"/>
          </p:cNvPicPr>
          <p:nvPr/>
        </p:nvPicPr>
        <p:blipFill>
          <a:blip r:embed="rId13"/>
          <a:stretch>
            <a:fillRect/>
          </a:stretch>
        </p:blipFill>
        <p:spPr>
          <a:xfrm>
            <a:off x="9979576" y="978937"/>
            <a:ext cx="845189" cy="845189"/>
          </a:xfrm>
          <a:prstGeom prst="rect">
            <a:avLst/>
          </a:prstGeom>
        </p:spPr>
      </p:pic>
      <p:pic>
        <p:nvPicPr>
          <p:cNvPr id="124" name="Picture 123">
            <a:extLst>
              <a:ext uri="{FF2B5EF4-FFF2-40B4-BE49-F238E27FC236}">
                <a16:creationId xmlns:a16="http://schemas.microsoft.com/office/drawing/2014/main" id="{82A76D4A-A93E-9C44-B693-54DA72CBA8A0}"/>
              </a:ext>
            </a:extLst>
          </p:cNvPr>
          <p:cNvPicPr>
            <a:picLocks noChangeAspect="1"/>
          </p:cNvPicPr>
          <p:nvPr/>
        </p:nvPicPr>
        <p:blipFill>
          <a:blip r:embed="rId13"/>
          <a:stretch>
            <a:fillRect/>
          </a:stretch>
        </p:blipFill>
        <p:spPr>
          <a:xfrm>
            <a:off x="10322645" y="1796195"/>
            <a:ext cx="845189" cy="845189"/>
          </a:xfrm>
          <a:prstGeom prst="rect">
            <a:avLst/>
          </a:prstGeom>
        </p:spPr>
      </p:pic>
      <p:pic>
        <p:nvPicPr>
          <p:cNvPr id="125" name="Picture 124">
            <a:extLst>
              <a:ext uri="{FF2B5EF4-FFF2-40B4-BE49-F238E27FC236}">
                <a16:creationId xmlns:a16="http://schemas.microsoft.com/office/drawing/2014/main" id="{B013BECD-DEB2-B243-B6DE-D456FF3DFE5D}"/>
              </a:ext>
            </a:extLst>
          </p:cNvPr>
          <p:cNvPicPr>
            <a:picLocks noChangeAspect="1"/>
          </p:cNvPicPr>
          <p:nvPr/>
        </p:nvPicPr>
        <p:blipFill>
          <a:blip r:embed="rId13"/>
          <a:stretch>
            <a:fillRect/>
          </a:stretch>
        </p:blipFill>
        <p:spPr>
          <a:xfrm>
            <a:off x="10302816" y="2600445"/>
            <a:ext cx="845189" cy="845189"/>
          </a:xfrm>
          <a:prstGeom prst="rect">
            <a:avLst/>
          </a:prstGeom>
        </p:spPr>
      </p:pic>
      <p:pic>
        <p:nvPicPr>
          <p:cNvPr id="127" name="Picture 126">
            <a:extLst>
              <a:ext uri="{FF2B5EF4-FFF2-40B4-BE49-F238E27FC236}">
                <a16:creationId xmlns:a16="http://schemas.microsoft.com/office/drawing/2014/main" id="{F0D4730E-F6AF-F14D-9B2F-C037B1B95556}"/>
              </a:ext>
            </a:extLst>
          </p:cNvPr>
          <p:cNvPicPr>
            <a:picLocks noChangeAspect="1"/>
          </p:cNvPicPr>
          <p:nvPr/>
        </p:nvPicPr>
        <p:blipFill>
          <a:blip r:embed="rId13"/>
          <a:stretch>
            <a:fillRect/>
          </a:stretch>
        </p:blipFill>
        <p:spPr>
          <a:xfrm>
            <a:off x="10013367" y="3435931"/>
            <a:ext cx="845189" cy="845189"/>
          </a:xfrm>
          <a:prstGeom prst="rect">
            <a:avLst/>
          </a:prstGeom>
        </p:spPr>
      </p:pic>
      <p:pic>
        <p:nvPicPr>
          <p:cNvPr id="137" name="Picture 136">
            <a:extLst>
              <a:ext uri="{FF2B5EF4-FFF2-40B4-BE49-F238E27FC236}">
                <a16:creationId xmlns:a16="http://schemas.microsoft.com/office/drawing/2014/main" id="{61B8DA07-6F64-0944-8751-003525AB711C}"/>
              </a:ext>
            </a:extLst>
          </p:cNvPr>
          <p:cNvPicPr>
            <a:picLocks noChangeAspect="1"/>
          </p:cNvPicPr>
          <p:nvPr/>
        </p:nvPicPr>
        <p:blipFill>
          <a:blip r:embed="rId14"/>
          <a:stretch>
            <a:fillRect/>
          </a:stretch>
        </p:blipFill>
        <p:spPr>
          <a:xfrm>
            <a:off x="8791725" y="2154057"/>
            <a:ext cx="973730" cy="973730"/>
          </a:xfrm>
          <a:prstGeom prst="rect">
            <a:avLst/>
          </a:prstGeom>
          <a:ln>
            <a:noFill/>
          </a:ln>
        </p:spPr>
      </p:pic>
      <p:grpSp>
        <p:nvGrpSpPr>
          <p:cNvPr id="141" name="Group 140">
            <a:extLst>
              <a:ext uri="{FF2B5EF4-FFF2-40B4-BE49-F238E27FC236}">
                <a16:creationId xmlns:a16="http://schemas.microsoft.com/office/drawing/2014/main" id="{F9CBB6E1-C7E6-4D44-9A12-EB2D89AD8210}"/>
              </a:ext>
            </a:extLst>
          </p:cNvPr>
          <p:cNvGrpSpPr/>
          <p:nvPr/>
        </p:nvGrpSpPr>
        <p:grpSpPr>
          <a:xfrm>
            <a:off x="8377835" y="2520857"/>
            <a:ext cx="524678" cy="147955"/>
            <a:chOff x="2230374" y="3212684"/>
            <a:chExt cx="545933" cy="147955"/>
          </a:xfrm>
        </p:grpSpPr>
        <p:cxnSp>
          <p:nvCxnSpPr>
            <p:cNvPr id="142" name="Straight Arrow Connector 141">
              <a:extLst>
                <a:ext uri="{FF2B5EF4-FFF2-40B4-BE49-F238E27FC236}">
                  <a16:creationId xmlns:a16="http://schemas.microsoft.com/office/drawing/2014/main" id="{383DF320-7D07-C049-95AA-6F049FA28486}"/>
                </a:ext>
              </a:extLst>
            </p:cNvPr>
            <p:cNvCxnSpPr>
              <a:cxnSpLocks/>
            </p:cNvCxnSpPr>
            <p:nvPr/>
          </p:nvCxnSpPr>
          <p:spPr>
            <a:xfrm>
              <a:off x="2230374" y="3212684"/>
              <a:ext cx="502045" cy="0"/>
            </a:xfrm>
            <a:prstGeom prst="straightConnector1">
              <a:avLst/>
            </a:prstGeom>
            <a:ln w="19050" cap="rnd">
              <a:solidFill>
                <a:schemeClr val="bg1">
                  <a:lumMod val="75000"/>
                </a:schemeClr>
              </a:solidFill>
              <a:prstDash val="solid"/>
              <a:round/>
              <a:headEnd type="arrow"/>
              <a:tailEnd type="non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AF148275-74E3-344E-A05F-4A42F0758823}"/>
                </a:ext>
              </a:extLst>
            </p:cNvPr>
            <p:cNvCxnSpPr>
              <a:cxnSpLocks/>
            </p:cNvCxnSpPr>
            <p:nvPr/>
          </p:nvCxnSpPr>
          <p:spPr>
            <a:xfrm>
              <a:off x="2274262" y="3360639"/>
              <a:ext cx="502045" cy="0"/>
            </a:xfrm>
            <a:prstGeom prst="straightConnector1">
              <a:avLst/>
            </a:prstGeom>
            <a:ln w="19050" cap="rnd">
              <a:solidFill>
                <a:schemeClr val="bg1">
                  <a:lumMod val="75000"/>
                </a:schemeClr>
              </a:solidFill>
              <a:prstDash val="solid"/>
              <a:round/>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CF77BB10-897B-8A47-98E3-CA222103C3BD}"/>
              </a:ext>
            </a:extLst>
          </p:cNvPr>
          <p:cNvGrpSpPr/>
          <p:nvPr/>
        </p:nvGrpSpPr>
        <p:grpSpPr>
          <a:xfrm>
            <a:off x="7087007" y="2520857"/>
            <a:ext cx="524678" cy="147955"/>
            <a:chOff x="2243060" y="3212684"/>
            <a:chExt cx="545933" cy="147955"/>
          </a:xfrm>
        </p:grpSpPr>
        <p:cxnSp>
          <p:nvCxnSpPr>
            <p:cNvPr id="146" name="Straight Arrow Connector 145">
              <a:extLst>
                <a:ext uri="{FF2B5EF4-FFF2-40B4-BE49-F238E27FC236}">
                  <a16:creationId xmlns:a16="http://schemas.microsoft.com/office/drawing/2014/main" id="{553C8E54-5FF7-F24B-BFAC-00F3DAA9D1DE}"/>
                </a:ext>
              </a:extLst>
            </p:cNvPr>
            <p:cNvCxnSpPr>
              <a:cxnSpLocks/>
            </p:cNvCxnSpPr>
            <p:nvPr/>
          </p:nvCxnSpPr>
          <p:spPr>
            <a:xfrm>
              <a:off x="2243060" y="3212684"/>
              <a:ext cx="502045" cy="0"/>
            </a:xfrm>
            <a:prstGeom prst="straightConnector1">
              <a:avLst/>
            </a:prstGeom>
            <a:ln w="19050" cap="rnd">
              <a:solidFill>
                <a:schemeClr val="bg1">
                  <a:lumMod val="75000"/>
                </a:schemeClr>
              </a:solidFill>
              <a:prstDash val="solid"/>
              <a:round/>
              <a:headEnd type="arrow"/>
              <a:tailEnd type="non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AF4F56C-4190-2043-B838-A23C94923EC1}"/>
                </a:ext>
              </a:extLst>
            </p:cNvPr>
            <p:cNvCxnSpPr>
              <a:cxnSpLocks/>
            </p:cNvCxnSpPr>
            <p:nvPr/>
          </p:nvCxnSpPr>
          <p:spPr>
            <a:xfrm>
              <a:off x="2286948" y="3360639"/>
              <a:ext cx="502045" cy="0"/>
            </a:xfrm>
            <a:prstGeom prst="straightConnector1">
              <a:avLst/>
            </a:prstGeom>
            <a:ln w="19050" cap="rnd">
              <a:solidFill>
                <a:schemeClr val="bg1">
                  <a:lumMod val="75000"/>
                </a:schemeClr>
              </a:solidFill>
              <a:prstDash val="solid"/>
              <a:round/>
              <a:headEnd type="none"/>
              <a:tailEnd type="arrow"/>
            </a:ln>
          </p:spPr>
          <p:style>
            <a:lnRef idx="1">
              <a:schemeClr val="accent1"/>
            </a:lnRef>
            <a:fillRef idx="0">
              <a:schemeClr val="accent1"/>
            </a:fillRef>
            <a:effectRef idx="0">
              <a:schemeClr val="accent1"/>
            </a:effectRef>
            <a:fontRef idx="minor">
              <a:schemeClr val="tx1"/>
            </a:fontRef>
          </p:style>
        </p:cxnSp>
      </p:grpSp>
      <p:cxnSp>
        <p:nvCxnSpPr>
          <p:cNvPr id="151" name="Connector: Elbow 125">
            <a:extLst>
              <a:ext uri="{FF2B5EF4-FFF2-40B4-BE49-F238E27FC236}">
                <a16:creationId xmlns:a16="http://schemas.microsoft.com/office/drawing/2014/main" id="{7C89498A-862C-9140-BF74-82AEF078A50F}"/>
              </a:ext>
            </a:extLst>
          </p:cNvPr>
          <p:cNvCxnSpPr>
            <a:cxnSpLocks/>
          </p:cNvCxnSpPr>
          <p:nvPr/>
        </p:nvCxnSpPr>
        <p:spPr>
          <a:xfrm rot="16200000" flipH="1">
            <a:off x="9210246" y="3077990"/>
            <a:ext cx="850567" cy="777607"/>
          </a:xfrm>
          <a:prstGeom prst="bentConnector2">
            <a:avLst/>
          </a:prstGeom>
          <a:ln w="19050" cap="rnd">
            <a:solidFill>
              <a:schemeClr val="bg1">
                <a:lumMod val="75000"/>
              </a:schemeClr>
            </a:solidFill>
            <a:prstDash val="solid"/>
            <a:round/>
            <a:headEnd type="arrow"/>
            <a:tailEnd type="arrow"/>
          </a:ln>
        </p:spPr>
        <p:style>
          <a:lnRef idx="1">
            <a:schemeClr val="accent1"/>
          </a:lnRef>
          <a:fillRef idx="0">
            <a:schemeClr val="accent1"/>
          </a:fillRef>
          <a:effectRef idx="0">
            <a:schemeClr val="accent1"/>
          </a:effectRef>
          <a:fontRef idx="minor">
            <a:schemeClr val="tx1"/>
          </a:fontRef>
        </p:style>
      </p:cxnSp>
      <p:cxnSp>
        <p:nvCxnSpPr>
          <p:cNvPr id="153" name="Connector: Elbow 128">
            <a:extLst>
              <a:ext uri="{FF2B5EF4-FFF2-40B4-BE49-F238E27FC236}">
                <a16:creationId xmlns:a16="http://schemas.microsoft.com/office/drawing/2014/main" id="{EB8463EC-25C9-2F49-93D3-E0E6194AEC83}"/>
              </a:ext>
            </a:extLst>
          </p:cNvPr>
          <p:cNvCxnSpPr>
            <a:cxnSpLocks/>
          </p:cNvCxnSpPr>
          <p:nvPr/>
        </p:nvCxnSpPr>
        <p:spPr>
          <a:xfrm rot="5400000" flipH="1" flipV="1">
            <a:off x="9210246" y="1453187"/>
            <a:ext cx="850567" cy="777607"/>
          </a:xfrm>
          <a:prstGeom prst="bentConnector2">
            <a:avLst/>
          </a:prstGeom>
          <a:ln w="19050" cap="rnd">
            <a:solidFill>
              <a:schemeClr val="bg1">
                <a:lumMod val="75000"/>
              </a:schemeClr>
            </a:solidFill>
            <a:prstDash val="solid"/>
            <a:round/>
            <a:headEnd type="arrow"/>
            <a:tailEnd type="arrow"/>
          </a:ln>
        </p:spPr>
        <p:style>
          <a:lnRef idx="1">
            <a:schemeClr val="accent1"/>
          </a:lnRef>
          <a:fillRef idx="0">
            <a:schemeClr val="accent1"/>
          </a:fillRef>
          <a:effectRef idx="0">
            <a:schemeClr val="accent1"/>
          </a:effectRef>
          <a:fontRef idx="minor">
            <a:schemeClr val="tx1"/>
          </a:fontRef>
        </p:style>
      </p:cxnSp>
      <p:pic>
        <p:nvPicPr>
          <p:cNvPr id="154" name="Picture 153">
            <a:extLst>
              <a:ext uri="{FF2B5EF4-FFF2-40B4-BE49-F238E27FC236}">
                <a16:creationId xmlns:a16="http://schemas.microsoft.com/office/drawing/2014/main" id="{909F5854-4535-2548-AD21-F763B1B413EE}"/>
              </a:ext>
            </a:extLst>
          </p:cNvPr>
          <p:cNvPicPr>
            <a:picLocks noChangeAspect="1"/>
          </p:cNvPicPr>
          <p:nvPr/>
        </p:nvPicPr>
        <p:blipFill>
          <a:blip r:embed="rId15"/>
          <a:stretch>
            <a:fillRect/>
          </a:stretch>
        </p:blipFill>
        <p:spPr>
          <a:xfrm>
            <a:off x="7225311" y="3466489"/>
            <a:ext cx="166991" cy="245575"/>
          </a:xfrm>
          <a:prstGeom prst="rect">
            <a:avLst/>
          </a:prstGeom>
        </p:spPr>
      </p:pic>
      <p:pic>
        <p:nvPicPr>
          <p:cNvPr id="3" name="Picture 2">
            <a:extLst>
              <a:ext uri="{FF2B5EF4-FFF2-40B4-BE49-F238E27FC236}">
                <a16:creationId xmlns:a16="http://schemas.microsoft.com/office/drawing/2014/main" id="{7106EBB9-7105-1E42-8867-E74C0AED7390}"/>
              </a:ext>
            </a:extLst>
          </p:cNvPr>
          <p:cNvPicPr>
            <a:picLocks noChangeAspect="1"/>
          </p:cNvPicPr>
          <p:nvPr/>
        </p:nvPicPr>
        <p:blipFill>
          <a:blip r:embed="rId16"/>
          <a:stretch>
            <a:fillRect/>
          </a:stretch>
        </p:blipFill>
        <p:spPr>
          <a:xfrm>
            <a:off x="3646570" y="4180193"/>
            <a:ext cx="636927" cy="493394"/>
          </a:xfrm>
          <a:prstGeom prst="rect">
            <a:avLst/>
          </a:prstGeom>
        </p:spPr>
      </p:pic>
      <p:pic>
        <p:nvPicPr>
          <p:cNvPr id="5" name="Picture 4">
            <a:extLst>
              <a:ext uri="{FF2B5EF4-FFF2-40B4-BE49-F238E27FC236}">
                <a16:creationId xmlns:a16="http://schemas.microsoft.com/office/drawing/2014/main" id="{36EB4E5D-D9CB-4742-B987-463A0A1F7A2A}"/>
              </a:ext>
            </a:extLst>
          </p:cNvPr>
          <p:cNvPicPr>
            <a:picLocks noChangeAspect="1"/>
          </p:cNvPicPr>
          <p:nvPr/>
        </p:nvPicPr>
        <p:blipFill>
          <a:blip r:embed="rId17"/>
          <a:stretch>
            <a:fillRect/>
          </a:stretch>
        </p:blipFill>
        <p:spPr>
          <a:xfrm>
            <a:off x="2271398" y="4213848"/>
            <a:ext cx="538246" cy="466481"/>
          </a:xfrm>
          <a:prstGeom prst="rect">
            <a:avLst/>
          </a:prstGeom>
        </p:spPr>
      </p:pic>
      <p:pic>
        <p:nvPicPr>
          <p:cNvPr id="7" name="Picture 6">
            <a:extLst>
              <a:ext uri="{FF2B5EF4-FFF2-40B4-BE49-F238E27FC236}">
                <a16:creationId xmlns:a16="http://schemas.microsoft.com/office/drawing/2014/main" id="{74CBF4B2-EA8E-C04D-B121-C5264EA385DA}"/>
              </a:ext>
            </a:extLst>
          </p:cNvPr>
          <p:cNvPicPr>
            <a:picLocks noChangeAspect="1"/>
          </p:cNvPicPr>
          <p:nvPr/>
        </p:nvPicPr>
        <p:blipFill>
          <a:blip r:embed="rId18"/>
          <a:stretch>
            <a:fillRect/>
          </a:stretch>
        </p:blipFill>
        <p:spPr>
          <a:xfrm>
            <a:off x="844278" y="4174875"/>
            <a:ext cx="511335" cy="556189"/>
          </a:xfrm>
          <a:prstGeom prst="rect">
            <a:avLst/>
          </a:prstGeom>
        </p:spPr>
      </p:pic>
      <p:pic>
        <p:nvPicPr>
          <p:cNvPr id="172" name="Picture 171">
            <a:extLst>
              <a:ext uri="{FF2B5EF4-FFF2-40B4-BE49-F238E27FC236}">
                <a16:creationId xmlns:a16="http://schemas.microsoft.com/office/drawing/2014/main" id="{66C3B1C3-643D-F144-B393-8D12C500F38B}"/>
              </a:ext>
            </a:extLst>
          </p:cNvPr>
          <p:cNvPicPr>
            <a:picLocks noChangeAspect="1"/>
          </p:cNvPicPr>
          <p:nvPr/>
        </p:nvPicPr>
        <p:blipFill>
          <a:blip r:embed="rId19"/>
          <a:stretch>
            <a:fillRect/>
          </a:stretch>
        </p:blipFill>
        <p:spPr>
          <a:xfrm>
            <a:off x="8427146" y="1618764"/>
            <a:ext cx="482600" cy="482600"/>
          </a:xfrm>
          <a:prstGeom prst="rect">
            <a:avLst/>
          </a:prstGeom>
        </p:spPr>
      </p:pic>
    </p:spTree>
    <p:extLst>
      <p:ext uri="{BB962C8B-B14F-4D97-AF65-F5344CB8AC3E}">
        <p14:creationId xmlns:p14="http://schemas.microsoft.com/office/powerpoint/2010/main" val="308623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0A5552-C3AA-5245-8585-7472D3503FA0}"/>
              </a:ext>
            </a:extLst>
          </p:cNvPr>
          <p:cNvSpPr/>
          <p:nvPr/>
        </p:nvSpPr>
        <p:spPr>
          <a:xfrm>
            <a:off x="0" y="0"/>
            <a:ext cx="6096000" cy="6858000"/>
          </a:xfrm>
          <a:prstGeom prst="rect">
            <a:avLst/>
          </a:prstGeom>
          <a:solidFill>
            <a:srgbClr val="082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21563"/>
              </a:solidFill>
              <a:highlight>
                <a:srgbClr val="FFFF00"/>
              </a:highlight>
            </a:endParaRPr>
          </a:p>
        </p:txBody>
      </p:sp>
      <p:sp>
        <p:nvSpPr>
          <p:cNvPr id="3" name="TextBox 2">
            <a:extLst>
              <a:ext uri="{FF2B5EF4-FFF2-40B4-BE49-F238E27FC236}">
                <a16:creationId xmlns:a16="http://schemas.microsoft.com/office/drawing/2014/main" id="{1FF1AAD8-0BFE-4C1D-9BD5-106BA93A7381}"/>
              </a:ext>
            </a:extLst>
          </p:cNvPr>
          <p:cNvSpPr txBox="1"/>
          <p:nvPr/>
        </p:nvSpPr>
        <p:spPr>
          <a:xfrm>
            <a:off x="415446" y="1332893"/>
            <a:ext cx="4971110" cy="4616648"/>
          </a:xfrm>
          <a:prstGeom prst="rect">
            <a:avLst/>
          </a:prstGeom>
          <a:noFill/>
        </p:spPr>
        <p:txBody>
          <a:bodyPr wrap="square" rtlCol="0">
            <a:spAutoFit/>
          </a:bodyPr>
          <a:lstStyle/>
          <a:p>
            <a:r>
              <a:rPr lang="en-GB" sz="1400" dirty="0">
                <a:solidFill>
                  <a:schemeClr val="bg1"/>
                </a:solidFill>
                <a:latin typeface="Century Gothic" panose="020B0502020202020204" pitchFamily="34" charset="0"/>
              </a:rPr>
              <a:t>The contents and information contained in this brochure are intended for general information purposes only. The contents and information is provided by ClearBank Limited and whilst best endeavours have been used to ensure that the information is accurate and up to date, no representatives or warranties of any kind, express or implied, about the completeness, accuracy, reliability and suitability with respect to the contents of this document are made. This limitation applies to all loss or damage of any kind, including but not limited to, compensatory, direct, indirect or consequential damage, loss of income or profit and any claims by third parties. </a:t>
            </a:r>
          </a:p>
          <a:p>
            <a:endParaRPr lang="en-GB" sz="1400" dirty="0">
              <a:solidFill>
                <a:schemeClr val="bg1"/>
              </a:solidFill>
              <a:latin typeface="Century Gothic" panose="020B0502020202020204" pitchFamily="34" charset="0"/>
            </a:endParaRPr>
          </a:p>
          <a:p>
            <a:r>
              <a:rPr lang="en-GB" sz="1400" dirty="0">
                <a:solidFill>
                  <a:schemeClr val="bg1"/>
                </a:solidFill>
                <a:latin typeface="Century Gothic" panose="020B0502020202020204" pitchFamily="34" charset="0"/>
              </a:rPr>
              <a:t>ClearBank Ltd. Authorised but the Prudential Regulation Authority and Regulated by the Financial Conduct Authority and the Prudential Regulation Authority (Financial Services Register No. 754568) Registered address: 133 Houndsditch, London, EC31 7BX. Registered in England and Wales under Company no. 09736376</a:t>
            </a:r>
          </a:p>
        </p:txBody>
      </p:sp>
      <p:sp>
        <p:nvSpPr>
          <p:cNvPr id="5" name="Rectangle 4">
            <a:extLst>
              <a:ext uri="{FF2B5EF4-FFF2-40B4-BE49-F238E27FC236}">
                <a16:creationId xmlns:a16="http://schemas.microsoft.com/office/drawing/2014/main" id="{B3A9007C-F8C9-EA4E-8CF4-FD352C8839DA}"/>
              </a:ext>
            </a:extLst>
          </p:cNvPr>
          <p:cNvSpPr/>
          <p:nvPr/>
        </p:nvSpPr>
        <p:spPr>
          <a:xfrm>
            <a:off x="415446" y="435094"/>
            <a:ext cx="2390398" cy="510909"/>
          </a:xfrm>
          <a:prstGeom prst="rect">
            <a:avLst/>
          </a:prstGeom>
        </p:spPr>
        <p:txBody>
          <a:bodyPr wrap="none">
            <a:spAutoFit/>
          </a:bodyPr>
          <a:lstStyle/>
          <a:p>
            <a:pPr lvl="0">
              <a:lnSpc>
                <a:spcPct val="80000"/>
              </a:lnSpc>
              <a:defRPr/>
            </a:pPr>
            <a:r>
              <a:rPr lang="en-GB" sz="3400" b="1" dirty="0">
                <a:solidFill>
                  <a:schemeClr val="bg1"/>
                </a:solidFill>
                <a:latin typeface="Century Gothic" panose="020B0502020202020204" pitchFamily="34" charset="0"/>
              </a:rPr>
              <a:t>Disclaimer</a:t>
            </a:r>
          </a:p>
        </p:txBody>
      </p:sp>
    </p:spTree>
    <p:extLst>
      <p:ext uri="{BB962C8B-B14F-4D97-AF65-F5344CB8AC3E}">
        <p14:creationId xmlns:p14="http://schemas.microsoft.com/office/powerpoint/2010/main" val="3591369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065E98E2-D143-0949-BA04-360FF32CC33B}"/>
              </a:ext>
            </a:extLst>
          </p:cNvPr>
          <p:cNvPicPr>
            <a:picLocks noChangeAspect="1"/>
          </p:cNvPicPr>
          <p:nvPr/>
        </p:nvPicPr>
        <p:blipFill>
          <a:blip r:embed="rId3"/>
          <a:stretch>
            <a:fillRect/>
          </a:stretch>
        </p:blipFill>
        <p:spPr>
          <a:xfrm rot="20258448">
            <a:off x="8799734" y="726665"/>
            <a:ext cx="2692400" cy="2692400"/>
          </a:xfrm>
          <a:prstGeom prst="rect">
            <a:avLst/>
          </a:prstGeom>
        </p:spPr>
      </p:pic>
      <p:cxnSp>
        <p:nvCxnSpPr>
          <p:cNvPr id="125" name="Straight Connector 124">
            <a:extLst>
              <a:ext uri="{FF2B5EF4-FFF2-40B4-BE49-F238E27FC236}">
                <a16:creationId xmlns:a16="http://schemas.microsoft.com/office/drawing/2014/main" id="{098A3910-9271-439D-A9E4-3A2021234B8A}"/>
              </a:ext>
            </a:extLst>
          </p:cNvPr>
          <p:cNvCxnSpPr>
            <a:cxnSpLocks/>
          </p:cNvCxnSpPr>
          <p:nvPr/>
        </p:nvCxnSpPr>
        <p:spPr>
          <a:xfrm>
            <a:off x="13993765" y="3029458"/>
            <a:ext cx="0" cy="114502"/>
          </a:xfrm>
          <a:prstGeom prst="line">
            <a:avLst/>
          </a:prstGeom>
          <a:noFill/>
          <a:ln w="19050" cap="rnd">
            <a:solidFill>
              <a:schemeClr val="tx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129" name="Straight Connector 128">
            <a:extLst>
              <a:ext uri="{FF2B5EF4-FFF2-40B4-BE49-F238E27FC236}">
                <a16:creationId xmlns:a16="http://schemas.microsoft.com/office/drawing/2014/main" id="{D87A89D3-C0D0-4636-9346-3E0B821CF038}"/>
              </a:ext>
            </a:extLst>
          </p:cNvPr>
          <p:cNvCxnSpPr>
            <a:cxnSpLocks/>
          </p:cNvCxnSpPr>
          <p:nvPr/>
        </p:nvCxnSpPr>
        <p:spPr>
          <a:xfrm flipH="1">
            <a:off x="13993761" y="3378602"/>
            <a:ext cx="488" cy="182526"/>
          </a:xfrm>
          <a:prstGeom prst="line">
            <a:avLst/>
          </a:prstGeom>
          <a:noFill/>
          <a:ln w="19050" cap="rnd">
            <a:solidFill>
              <a:schemeClr val="tx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71" name="Freeform: Shape 70">
            <a:extLst>
              <a:ext uri="{FF2B5EF4-FFF2-40B4-BE49-F238E27FC236}">
                <a16:creationId xmlns:a16="http://schemas.microsoft.com/office/drawing/2014/main" id="{2738EEAF-7100-416D-B956-C945FD6F8E0B}"/>
              </a:ext>
            </a:extLst>
          </p:cNvPr>
          <p:cNvSpPr/>
          <p:nvPr/>
        </p:nvSpPr>
        <p:spPr>
          <a:xfrm>
            <a:off x="10169699" y="-234207"/>
            <a:ext cx="2340069" cy="1394566"/>
          </a:xfrm>
          <a:custGeom>
            <a:avLst/>
            <a:gdLst>
              <a:gd name="connsiteX0" fmla="*/ 0 w 3891170"/>
              <a:gd name="connsiteY0" fmla="*/ 0 h 1287118"/>
              <a:gd name="connsiteX1" fmla="*/ 3409122 w 3891170"/>
              <a:gd name="connsiteY1" fmla="*/ 0 h 1287118"/>
              <a:gd name="connsiteX2" fmla="*/ 3891170 w 3891170"/>
              <a:gd name="connsiteY2" fmla="*/ 337931 h 1287118"/>
              <a:gd name="connsiteX3" fmla="*/ 3891170 w 3891170"/>
              <a:gd name="connsiteY3" fmla="*/ 1287118 h 1287118"/>
              <a:gd name="connsiteX0" fmla="*/ 0 w 3891170"/>
              <a:gd name="connsiteY0" fmla="*/ 0 h 1287118"/>
              <a:gd name="connsiteX1" fmla="*/ 3409122 w 3891170"/>
              <a:gd name="connsiteY1" fmla="*/ 0 h 1287118"/>
              <a:gd name="connsiteX2" fmla="*/ 3891170 w 3891170"/>
              <a:gd name="connsiteY2" fmla="*/ 337931 h 1287118"/>
              <a:gd name="connsiteX3" fmla="*/ 3891170 w 3891170"/>
              <a:gd name="connsiteY3" fmla="*/ 1287118 h 1287118"/>
              <a:gd name="connsiteX0" fmla="*/ 0 w 3891170"/>
              <a:gd name="connsiteY0" fmla="*/ 0 h 1287118"/>
              <a:gd name="connsiteX1" fmla="*/ 3409122 w 3891170"/>
              <a:gd name="connsiteY1" fmla="*/ 0 h 1287118"/>
              <a:gd name="connsiteX2" fmla="*/ 3891170 w 3891170"/>
              <a:gd name="connsiteY2" fmla="*/ 337931 h 1287118"/>
              <a:gd name="connsiteX3" fmla="*/ 3891170 w 3891170"/>
              <a:gd name="connsiteY3" fmla="*/ 1287118 h 1287118"/>
              <a:gd name="connsiteX0" fmla="*/ 0 w 3891171"/>
              <a:gd name="connsiteY0" fmla="*/ 0 h 1287118"/>
              <a:gd name="connsiteX1" fmla="*/ 3409122 w 3891171"/>
              <a:gd name="connsiteY1" fmla="*/ 0 h 1287118"/>
              <a:gd name="connsiteX2" fmla="*/ 3891170 w 3891171"/>
              <a:gd name="connsiteY2" fmla="*/ 337931 h 1287118"/>
              <a:gd name="connsiteX3" fmla="*/ 3891170 w 3891171"/>
              <a:gd name="connsiteY3" fmla="*/ 1287118 h 1287118"/>
              <a:gd name="connsiteX0" fmla="*/ 0 w 3891171"/>
              <a:gd name="connsiteY0" fmla="*/ 1 h 1287119"/>
              <a:gd name="connsiteX1" fmla="*/ 3409122 w 3891171"/>
              <a:gd name="connsiteY1" fmla="*/ 1 h 1287119"/>
              <a:gd name="connsiteX2" fmla="*/ 3891170 w 3891171"/>
              <a:gd name="connsiteY2" fmla="*/ 337932 h 1287119"/>
              <a:gd name="connsiteX3" fmla="*/ 3891170 w 3891171"/>
              <a:gd name="connsiteY3" fmla="*/ 1287119 h 1287119"/>
              <a:gd name="connsiteX0" fmla="*/ 0 w 3893076"/>
              <a:gd name="connsiteY0" fmla="*/ 1 h 1287119"/>
              <a:gd name="connsiteX1" fmla="*/ 3409122 w 3893076"/>
              <a:gd name="connsiteY1" fmla="*/ 1 h 1287119"/>
              <a:gd name="connsiteX2" fmla="*/ 3893075 w 3893076"/>
              <a:gd name="connsiteY2" fmla="*/ 410322 h 1287119"/>
              <a:gd name="connsiteX3" fmla="*/ 3891170 w 3893076"/>
              <a:gd name="connsiteY3" fmla="*/ 1287119 h 1287119"/>
              <a:gd name="connsiteX0" fmla="*/ 0 w 3893384"/>
              <a:gd name="connsiteY0" fmla="*/ 1 h 1287119"/>
              <a:gd name="connsiteX1" fmla="*/ 3409122 w 3893384"/>
              <a:gd name="connsiteY1" fmla="*/ 1 h 1287119"/>
              <a:gd name="connsiteX2" fmla="*/ 3893075 w 3893384"/>
              <a:gd name="connsiteY2" fmla="*/ 410322 h 1287119"/>
              <a:gd name="connsiteX3" fmla="*/ 3891170 w 3893384"/>
              <a:gd name="connsiteY3" fmla="*/ 1287119 h 1287119"/>
              <a:gd name="connsiteX0" fmla="*/ 0 w 3928923"/>
              <a:gd name="connsiteY0" fmla="*/ 1 h 1603349"/>
              <a:gd name="connsiteX1" fmla="*/ 3409122 w 3928923"/>
              <a:gd name="connsiteY1" fmla="*/ 1 h 1603349"/>
              <a:gd name="connsiteX2" fmla="*/ 3893075 w 3928923"/>
              <a:gd name="connsiteY2" fmla="*/ 410322 h 1603349"/>
              <a:gd name="connsiteX3" fmla="*/ 3893075 w 3928923"/>
              <a:gd name="connsiteY3" fmla="*/ 1603349 h 1603349"/>
              <a:gd name="connsiteX0" fmla="*/ 0 w 3895056"/>
              <a:gd name="connsiteY0" fmla="*/ 1 h 1603349"/>
              <a:gd name="connsiteX1" fmla="*/ 3409122 w 3895056"/>
              <a:gd name="connsiteY1" fmla="*/ 1 h 1603349"/>
              <a:gd name="connsiteX2" fmla="*/ 3893075 w 3895056"/>
              <a:gd name="connsiteY2" fmla="*/ 410322 h 1603349"/>
              <a:gd name="connsiteX3" fmla="*/ 3893075 w 3895056"/>
              <a:gd name="connsiteY3" fmla="*/ 1603349 h 1603349"/>
            </a:gdLst>
            <a:ahLst/>
            <a:cxnLst>
              <a:cxn ang="0">
                <a:pos x="connsiteX0" y="connsiteY0"/>
              </a:cxn>
              <a:cxn ang="0">
                <a:pos x="connsiteX1" y="connsiteY1"/>
              </a:cxn>
              <a:cxn ang="0">
                <a:pos x="connsiteX2" y="connsiteY2"/>
              </a:cxn>
              <a:cxn ang="0">
                <a:pos x="connsiteX3" y="connsiteY3"/>
              </a:cxn>
            </a:cxnLst>
            <a:rect l="l" t="t" r="r" b="b"/>
            <a:pathLst>
              <a:path w="3895056" h="1603349">
                <a:moveTo>
                  <a:pt x="0" y="1"/>
                </a:moveTo>
                <a:lnTo>
                  <a:pt x="3409122" y="1"/>
                </a:lnTo>
                <a:cubicBezTo>
                  <a:pt x="3743795" y="-385"/>
                  <a:pt x="3888616" y="141192"/>
                  <a:pt x="3893075" y="410322"/>
                </a:cubicBezTo>
                <a:cubicBezTo>
                  <a:pt x="3897534" y="679452"/>
                  <a:pt x="3893075" y="1286953"/>
                  <a:pt x="3893075" y="1603349"/>
                </a:cubicBezTo>
              </a:path>
            </a:pathLst>
          </a:custGeom>
          <a:noFill/>
          <a:ln w="19050" cap="rnd">
            <a:solidFill>
              <a:srgbClr val="69B0E2"/>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78" name="Rectangle 77">
            <a:extLst>
              <a:ext uri="{FF2B5EF4-FFF2-40B4-BE49-F238E27FC236}">
                <a16:creationId xmlns:a16="http://schemas.microsoft.com/office/drawing/2014/main" id="{27739750-1883-5441-AB73-F3A9E3D5DC94}"/>
              </a:ext>
            </a:extLst>
          </p:cNvPr>
          <p:cNvSpPr/>
          <p:nvPr/>
        </p:nvSpPr>
        <p:spPr>
          <a:xfrm>
            <a:off x="414758" y="435541"/>
            <a:ext cx="9104524" cy="1348061"/>
          </a:xfrm>
          <a:prstGeom prst="rect">
            <a:avLst/>
          </a:prstGeom>
        </p:spPr>
        <p:txBody>
          <a:bodyPr wrap="square">
            <a:spAutoFit/>
          </a:bodyPr>
          <a:lstStyle/>
          <a:p>
            <a:pPr>
              <a:lnSpc>
                <a:spcPct val="80000"/>
              </a:lnSpc>
            </a:pPr>
            <a:r>
              <a:rPr lang="en-GB" sz="3400" b="1" dirty="0">
                <a:solidFill>
                  <a:srgbClr val="021563"/>
                </a:solidFill>
                <a:latin typeface="Century Gothic" panose="020B0502020202020204" pitchFamily="34" charset="0"/>
                <a:cs typeface="Arial" panose="020B0604020202020204" pitchFamily="34" charset="0"/>
              </a:rPr>
              <a:t>Your </a:t>
            </a:r>
          </a:p>
          <a:p>
            <a:pPr>
              <a:lnSpc>
                <a:spcPct val="80000"/>
              </a:lnSpc>
            </a:pPr>
            <a:r>
              <a:rPr lang="en-GB" sz="3400" b="1" dirty="0">
                <a:solidFill>
                  <a:srgbClr val="021563"/>
                </a:solidFill>
                <a:latin typeface="Century Gothic" panose="020B0502020202020204" pitchFamily="34" charset="0"/>
                <a:cs typeface="Arial" panose="020B0604020202020204" pitchFamily="34" charset="0"/>
              </a:rPr>
              <a:t>ClearBank</a:t>
            </a:r>
          </a:p>
          <a:p>
            <a:pPr>
              <a:lnSpc>
                <a:spcPct val="80000"/>
              </a:lnSpc>
            </a:pPr>
            <a:r>
              <a:rPr lang="en-GB" sz="3400" b="1" dirty="0">
                <a:solidFill>
                  <a:srgbClr val="F55200"/>
                </a:solidFill>
                <a:latin typeface="Century Gothic" panose="020B0502020202020204" pitchFamily="34" charset="0"/>
                <a:cs typeface="Arial" panose="020B0604020202020204" pitchFamily="34" charset="0"/>
              </a:rPr>
              <a:t>Journey</a:t>
            </a:r>
            <a:endParaRPr lang="en-GB" sz="3400" dirty="0">
              <a:solidFill>
                <a:srgbClr val="F55200"/>
              </a:solidFill>
              <a:latin typeface="Century Gothic" panose="020B0502020202020204" pitchFamily="34" charset="0"/>
            </a:endParaRPr>
          </a:p>
        </p:txBody>
      </p:sp>
      <p:pic>
        <p:nvPicPr>
          <p:cNvPr id="81" name="Picture 80">
            <a:extLst>
              <a:ext uri="{FF2B5EF4-FFF2-40B4-BE49-F238E27FC236}">
                <a16:creationId xmlns:a16="http://schemas.microsoft.com/office/drawing/2014/main" id="{0E4D96D3-7280-EE4A-9CDB-C935F2655527}"/>
              </a:ext>
            </a:extLst>
          </p:cNvPr>
          <p:cNvPicPr>
            <a:picLocks noChangeAspect="1"/>
          </p:cNvPicPr>
          <p:nvPr/>
        </p:nvPicPr>
        <p:blipFill>
          <a:blip r:embed="rId4"/>
          <a:stretch>
            <a:fillRect/>
          </a:stretch>
        </p:blipFill>
        <p:spPr>
          <a:xfrm>
            <a:off x="9546806" y="1278590"/>
            <a:ext cx="1270000" cy="1270000"/>
          </a:xfrm>
          <a:prstGeom prst="rect">
            <a:avLst/>
          </a:prstGeom>
        </p:spPr>
      </p:pic>
      <p:sp>
        <p:nvSpPr>
          <p:cNvPr id="88" name="TextBox 87">
            <a:extLst>
              <a:ext uri="{FF2B5EF4-FFF2-40B4-BE49-F238E27FC236}">
                <a16:creationId xmlns:a16="http://schemas.microsoft.com/office/drawing/2014/main" id="{6EF9F29C-6E0E-0D4F-B482-E0382CD30460}"/>
              </a:ext>
            </a:extLst>
          </p:cNvPr>
          <p:cNvSpPr txBox="1"/>
          <p:nvPr/>
        </p:nvSpPr>
        <p:spPr>
          <a:xfrm>
            <a:off x="9214711" y="456420"/>
            <a:ext cx="2519665" cy="73866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AD01"/>
                </a:solidFill>
                <a:effectLst/>
                <a:uLnTx/>
                <a:uFillTx/>
                <a:latin typeface="Century Gothic" panose="020B0502020202020204" pitchFamily="34" charset="0"/>
                <a:ea typeface="+mn-ea"/>
                <a:cs typeface="+mn-cs"/>
              </a:rPr>
              <a:t>Compelling</a:t>
            </a:r>
            <a:r>
              <a:rPr kumimoji="0" lang="en-GB" sz="1400" b="0" i="0" u="none" strike="noStrike" kern="1200" cap="none" spc="0" normalizeH="0" baseline="0" noProof="0" dirty="0">
                <a:ln>
                  <a:noFill/>
                </a:ln>
                <a:solidFill>
                  <a:srgbClr val="1F3768"/>
                </a:solidFill>
                <a:effectLst/>
                <a:uLnTx/>
                <a:uFillTx/>
                <a:latin typeface="Century Gothic" panose="020B0502020202020204" pitchFamily="34" charset="0"/>
                <a:ea typeface="+mn-ea"/>
                <a:cs typeface="+mn-cs"/>
              </a:rPr>
              <a:t> interactions </a:t>
            </a:r>
            <a:br>
              <a:rPr kumimoji="0" lang="en-GB" sz="1400" b="0" i="0" u="none" strike="noStrike" kern="1200" cap="none" spc="0" normalizeH="0" baseline="0" noProof="0" dirty="0">
                <a:ln>
                  <a:noFill/>
                </a:ln>
                <a:solidFill>
                  <a:srgbClr val="1F3768"/>
                </a:solidFill>
                <a:effectLst/>
                <a:uLnTx/>
                <a:uFillTx/>
                <a:latin typeface="Century Gothic" panose="020B0502020202020204" pitchFamily="34" charset="0"/>
                <a:ea typeface="+mn-ea"/>
                <a:cs typeface="+mn-cs"/>
              </a:rPr>
            </a:br>
            <a:r>
              <a:rPr kumimoji="0" lang="en-GB" sz="1400" b="0" i="0" u="none" strike="noStrike" kern="1200" cap="none" spc="0" normalizeH="0" baseline="0" noProof="0" dirty="0">
                <a:ln>
                  <a:noFill/>
                </a:ln>
                <a:solidFill>
                  <a:srgbClr val="1F3768"/>
                </a:solidFill>
                <a:effectLst/>
                <a:uLnTx/>
                <a:uFillTx/>
                <a:latin typeface="Century Gothic" panose="020B0502020202020204" pitchFamily="34" charset="0"/>
                <a:ea typeface="+mn-ea"/>
                <a:cs typeface="+mn-cs"/>
              </a:rPr>
              <a:t>for </a:t>
            </a:r>
            <a:r>
              <a:rPr kumimoji="0" lang="en-GB" sz="1400" b="1" i="0" u="none" strike="noStrike" kern="1200" cap="none" spc="0" normalizeH="0" baseline="0" noProof="0" dirty="0">
                <a:ln>
                  <a:noFill/>
                </a:ln>
                <a:solidFill>
                  <a:srgbClr val="F55200"/>
                </a:solidFill>
                <a:effectLst/>
                <a:uLnTx/>
                <a:uFillTx/>
                <a:latin typeface="Century Gothic" panose="020B0502020202020204" pitchFamily="34" charset="0"/>
                <a:ea typeface="+mn-ea"/>
                <a:cs typeface="+mn-cs"/>
              </a:rPr>
              <a:t>moments</a:t>
            </a:r>
            <a:r>
              <a:rPr kumimoji="0" lang="en-GB" sz="1400" b="0" i="0" u="none" strike="noStrike" kern="1200" cap="none" spc="0" normalizeH="0" baseline="0" noProof="0" dirty="0">
                <a:ln>
                  <a:noFill/>
                </a:ln>
                <a:solidFill>
                  <a:srgbClr val="1F3768"/>
                </a:solidFill>
                <a:effectLst/>
                <a:uLnTx/>
                <a:uFillTx/>
                <a:latin typeface="Century Gothic" panose="020B0502020202020204" pitchFamily="34" charset="0"/>
                <a:ea typeface="+mn-ea"/>
                <a:cs typeface="+mn-cs"/>
              </a:rPr>
              <a:t> that </a:t>
            </a:r>
            <a:br>
              <a:rPr kumimoji="0" lang="en-GB" sz="1400" b="0" i="0" u="none" strike="noStrike" kern="1200" cap="none" spc="0" normalizeH="0" baseline="0" noProof="0" dirty="0">
                <a:ln>
                  <a:noFill/>
                </a:ln>
                <a:solidFill>
                  <a:srgbClr val="1F3768"/>
                </a:solidFill>
                <a:effectLst/>
                <a:uLnTx/>
                <a:uFillTx/>
                <a:latin typeface="Century Gothic" panose="020B0502020202020204" pitchFamily="34" charset="0"/>
                <a:ea typeface="+mn-ea"/>
                <a:cs typeface="+mn-cs"/>
              </a:rPr>
            </a:br>
            <a:r>
              <a:rPr kumimoji="0" lang="en-GB" sz="1400" b="1" i="0" u="none" strike="noStrike" kern="1200" cap="none" spc="0" normalizeH="0" baseline="0" noProof="0" dirty="0">
                <a:ln>
                  <a:noFill/>
                </a:ln>
                <a:solidFill>
                  <a:srgbClr val="2F48D1"/>
                </a:solidFill>
                <a:effectLst/>
                <a:uLnTx/>
                <a:uFillTx/>
                <a:latin typeface="Century Gothic" panose="020B0502020202020204" pitchFamily="34" charset="0"/>
                <a:ea typeface="+mn-ea"/>
                <a:cs typeface="+mn-cs"/>
              </a:rPr>
              <a:t>matter</a:t>
            </a:r>
          </a:p>
        </p:txBody>
      </p:sp>
      <p:pic>
        <p:nvPicPr>
          <p:cNvPr id="9" name="Picture 8">
            <a:extLst>
              <a:ext uri="{FF2B5EF4-FFF2-40B4-BE49-F238E27FC236}">
                <a16:creationId xmlns:a16="http://schemas.microsoft.com/office/drawing/2014/main" id="{316CE79C-C3F7-0243-BFA3-A9399D7382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6909" y="724178"/>
            <a:ext cx="9698182" cy="5772727"/>
          </a:xfrm>
          <a:prstGeom prst="rect">
            <a:avLst/>
          </a:prstGeom>
        </p:spPr>
      </p:pic>
      <p:pic>
        <p:nvPicPr>
          <p:cNvPr id="104" name="Picture 103">
            <a:extLst>
              <a:ext uri="{FF2B5EF4-FFF2-40B4-BE49-F238E27FC236}">
                <a16:creationId xmlns:a16="http://schemas.microsoft.com/office/drawing/2014/main" id="{AF102234-B4E5-0D4C-993C-92A6B2927198}"/>
              </a:ext>
            </a:extLst>
          </p:cNvPr>
          <p:cNvPicPr>
            <a:picLocks noChangeAspect="1"/>
          </p:cNvPicPr>
          <p:nvPr/>
        </p:nvPicPr>
        <p:blipFill>
          <a:blip r:embed="rId6"/>
          <a:stretch>
            <a:fillRect/>
          </a:stretch>
        </p:blipFill>
        <p:spPr>
          <a:xfrm>
            <a:off x="10901284" y="2244148"/>
            <a:ext cx="215900" cy="317500"/>
          </a:xfrm>
          <a:prstGeom prst="rect">
            <a:avLst/>
          </a:prstGeom>
        </p:spPr>
      </p:pic>
      <p:pic>
        <p:nvPicPr>
          <p:cNvPr id="105" name="Picture 104">
            <a:extLst>
              <a:ext uri="{FF2B5EF4-FFF2-40B4-BE49-F238E27FC236}">
                <a16:creationId xmlns:a16="http://schemas.microsoft.com/office/drawing/2014/main" id="{AF2C5FFA-15D4-4F42-AAEE-3C238AAB2EE9}"/>
              </a:ext>
            </a:extLst>
          </p:cNvPr>
          <p:cNvPicPr>
            <a:picLocks noChangeAspect="1"/>
          </p:cNvPicPr>
          <p:nvPr/>
        </p:nvPicPr>
        <p:blipFill>
          <a:blip r:embed="rId7"/>
          <a:stretch>
            <a:fillRect/>
          </a:stretch>
        </p:blipFill>
        <p:spPr>
          <a:xfrm>
            <a:off x="8974844" y="749552"/>
            <a:ext cx="152400" cy="152400"/>
          </a:xfrm>
          <a:prstGeom prst="rect">
            <a:avLst/>
          </a:prstGeom>
        </p:spPr>
      </p:pic>
      <p:pic>
        <p:nvPicPr>
          <p:cNvPr id="106" name="Picture 105">
            <a:extLst>
              <a:ext uri="{FF2B5EF4-FFF2-40B4-BE49-F238E27FC236}">
                <a16:creationId xmlns:a16="http://schemas.microsoft.com/office/drawing/2014/main" id="{79FE1F6D-FBF0-7447-A458-C138443E3DA4}"/>
              </a:ext>
            </a:extLst>
          </p:cNvPr>
          <p:cNvPicPr>
            <a:picLocks noChangeAspect="1"/>
          </p:cNvPicPr>
          <p:nvPr/>
        </p:nvPicPr>
        <p:blipFill>
          <a:blip r:embed="rId8"/>
          <a:stretch>
            <a:fillRect/>
          </a:stretch>
        </p:blipFill>
        <p:spPr>
          <a:xfrm>
            <a:off x="11662942" y="1516456"/>
            <a:ext cx="228600" cy="228600"/>
          </a:xfrm>
          <a:prstGeom prst="rect">
            <a:avLst/>
          </a:prstGeom>
        </p:spPr>
      </p:pic>
    </p:spTree>
    <p:extLst>
      <p:ext uri="{BB962C8B-B14F-4D97-AF65-F5344CB8AC3E}">
        <p14:creationId xmlns:p14="http://schemas.microsoft.com/office/powerpoint/2010/main" val="339701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A573EE1-FFC4-4E4B-9777-A46C213DB4F8}"/>
              </a:ext>
            </a:extLst>
          </p:cNvPr>
          <p:cNvSpPr/>
          <p:nvPr/>
        </p:nvSpPr>
        <p:spPr>
          <a:xfrm>
            <a:off x="18866" y="4301916"/>
            <a:ext cx="12173133" cy="2556084"/>
          </a:xfrm>
          <a:prstGeom prst="rect">
            <a:avLst/>
          </a:prstGeom>
          <a:solidFill>
            <a:srgbClr val="FA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6BB5B9A9-AA7B-46BD-882B-D293DCA6A614}"/>
              </a:ext>
            </a:extLst>
          </p:cNvPr>
          <p:cNvSpPr txBox="1"/>
          <p:nvPr/>
        </p:nvSpPr>
        <p:spPr>
          <a:xfrm>
            <a:off x="8566877" y="1460454"/>
            <a:ext cx="1436469" cy="53091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950" b="1" i="0" u="none" strike="noStrike" kern="1200" cap="none" spc="0" normalizeH="0" baseline="0" noProof="0" dirty="0">
                <a:ln>
                  <a:noFill/>
                </a:ln>
                <a:solidFill>
                  <a:srgbClr val="06AD01"/>
                </a:solidFill>
                <a:effectLst/>
                <a:uLnTx/>
                <a:uFillTx/>
                <a:latin typeface="Century Gothic" panose="020B0502020202020204" pitchFamily="34" charset="0"/>
                <a:ea typeface="+mn-ea"/>
                <a:cs typeface="+mn-cs"/>
              </a:rPr>
              <a:t>Your </a:t>
            </a:r>
            <a:br>
              <a:rPr kumimoji="0" lang="en-GB" sz="950" b="1" i="0" u="none" strike="noStrike" kern="1200" cap="none" spc="0" normalizeH="0" baseline="0" noProof="0" dirty="0">
                <a:ln>
                  <a:noFill/>
                </a:ln>
                <a:solidFill>
                  <a:srgbClr val="06AD01"/>
                </a:solidFill>
                <a:effectLst/>
                <a:uLnTx/>
                <a:uFillTx/>
                <a:latin typeface="Century Gothic" panose="020B0502020202020204" pitchFamily="34" charset="0"/>
                <a:ea typeface="+mn-ea"/>
                <a:cs typeface="+mn-cs"/>
              </a:rPr>
            </a:br>
            <a:r>
              <a:rPr kumimoji="0" lang="en-GB" sz="950" b="1" i="0" u="none" strike="noStrike" kern="1200" cap="none" spc="0" normalizeH="0" baseline="0" noProof="0" dirty="0">
                <a:ln>
                  <a:noFill/>
                </a:ln>
                <a:solidFill>
                  <a:srgbClr val="06AD01"/>
                </a:solidFill>
                <a:effectLst/>
                <a:uLnTx/>
                <a:uFillTx/>
                <a:latin typeface="Century Gothic" panose="020B0502020202020204" pitchFamily="34" charset="0"/>
                <a:ea typeface="+mn-ea"/>
                <a:cs typeface="+mn-cs"/>
              </a:rPr>
              <a:t>Onboarding </a:t>
            </a:r>
            <a:br>
              <a:rPr kumimoji="0" lang="en-GB" sz="950" b="1" i="0" u="none" strike="noStrike" kern="1200" cap="none" spc="0" normalizeH="0" baseline="0" noProof="0" dirty="0">
                <a:ln>
                  <a:noFill/>
                </a:ln>
                <a:solidFill>
                  <a:srgbClr val="06AD01"/>
                </a:solidFill>
                <a:effectLst/>
                <a:uLnTx/>
                <a:uFillTx/>
                <a:latin typeface="Century Gothic" panose="020B0502020202020204" pitchFamily="34" charset="0"/>
                <a:ea typeface="+mn-ea"/>
                <a:cs typeface="+mn-cs"/>
              </a:rPr>
            </a:br>
            <a:r>
              <a:rPr kumimoji="0" lang="en-GB" sz="950" b="1" i="0" u="none" strike="noStrike" kern="1200" cap="none" spc="0" normalizeH="0" baseline="0" noProof="0" dirty="0">
                <a:ln>
                  <a:noFill/>
                </a:ln>
                <a:solidFill>
                  <a:srgbClr val="06AD01"/>
                </a:solidFill>
                <a:effectLst/>
                <a:uLnTx/>
                <a:uFillTx/>
                <a:latin typeface="Century Gothic" panose="020B0502020202020204" pitchFamily="34" charset="0"/>
                <a:ea typeface="+mn-ea"/>
                <a:cs typeface="+mn-cs"/>
              </a:rPr>
              <a:t>Journey</a:t>
            </a:r>
          </a:p>
        </p:txBody>
      </p:sp>
      <p:sp>
        <p:nvSpPr>
          <p:cNvPr id="132" name="Rectangle 131">
            <a:extLst>
              <a:ext uri="{FF2B5EF4-FFF2-40B4-BE49-F238E27FC236}">
                <a16:creationId xmlns:a16="http://schemas.microsoft.com/office/drawing/2014/main" id="{C600634F-8A6A-4EB6-98B5-3F579C835731}"/>
              </a:ext>
            </a:extLst>
          </p:cNvPr>
          <p:cNvSpPr/>
          <p:nvPr/>
        </p:nvSpPr>
        <p:spPr>
          <a:xfrm>
            <a:off x="2322661" y="1189260"/>
            <a:ext cx="5909772" cy="10938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numCol="2" spcCol="360000" rtlCol="0" anchor="t" anchorCtr="0"/>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950" b="1"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Dedicated customer implementation manager </a:t>
            </a:r>
            <a:r>
              <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to complete application process</a:t>
            </a:r>
            <a:endPar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Calibri"/>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950" b="1"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Subject Matter Expertise</a:t>
            </a:r>
            <a:r>
              <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 to devise best set-up approach (BICS/Bank Code etc.)</a:t>
            </a:r>
            <a:endParaRPr kumimoji="0" lang="en-GB" sz="950" b="1"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GB" sz="950" b="1"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GB" sz="950" b="1"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950" b="1"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Dedicated technical implementation manager </a:t>
            </a:r>
            <a:r>
              <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to support your integration with </a:t>
            </a:r>
            <a:br>
              <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br>
            <a:r>
              <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the ClearBank API</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950" b="1"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Access to production like simulation environment </a:t>
            </a:r>
            <a:r>
              <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with support from technical specialists</a:t>
            </a:r>
            <a:endParaRPr kumimoji="0" lang="en-GB" sz="950" b="1"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Source Sans Pro"/>
              <a:cs typeface="+mn-cs"/>
            </a:endParaRPr>
          </a:p>
        </p:txBody>
      </p:sp>
      <p:sp>
        <p:nvSpPr>
          <p:cNvPr id="90" name="TextBox 89">
            <a:extLst>
              <a:ext uri="{FF2B5EF4-FFF2-40B4-BE49-F238E27FC236}">
                <a16:creationId xmlns:a16="http://schemas.microsoft.com/office/drawing/2014/main" id="{2FA58418-0F19-4624-9422-1CCB146DBC73}"/>
              </a:ext>
            </a:extLst>
          </p:cNvPr>
          <p:cNvSpPr txBox="1"/>
          <p:nvPr/>
        </p:nvSpPr>
        <p:spPr>
          <a:xfrm>
            <a:off x="8587339" y="2721754"/>
            <a:ext cx="1436469" cy="53091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950" b="1" i="0" u="none" strike="noStrike" kern="1200" cap="none" spc="0" normalizeH="0" baseline="0" noProof="0" dirty="0">
                <a:ln>
                  <a:noFill/>
                </a:ln>
                <a:solidFill>
                  <a:srgbClr val="06AD01"/>
                </a:solidFill>
                <a:effectLst/>
                <a:uLnTx/>
                <a:uFillTx/>
                <a:latin typeface="Century Gothic" panose="020B0502020202020204" pitchFamily="34" charset="0"/>
                <a:ea typeface="+mn-ea"/>
                <a:cs typeface="+mn-cs"/>
              </a:rPr>
              <a:t>Your </a:t>
            </a:r>
            <a:br>
              <a:rPr kumimoji="0" lang="en-GB" sz="950" b="1" i="0" u="none" strike="noStrike" kern="1200" cap="none" spc="0" normalizeH="0" baseline="0" noProof="0" dirty="0">
                <a:ln>
                  <a:noFill/>
                </a:ln>
                <a:solidFill>
                  <a:srgbClr val="06AD01"/>
                </a:solidFill>
                <a:effectLst/>
                <a:uLnTx/>
                <a:uFillTx/>
                <a:latin typeface="Century Gothic" panose="020B0502020202020204" pitchFamily="34" charset="0"/>
                <a:ea typeface="+mn-ea"/>
                <a:cs typeface="+mn-cs"/>
              </a:rPr>
            </a:br>
            <a:r>
              <a:rPr kumimoji="0" lang="en-GB" sz="950" b="1" i="0" u="none" strike="noStrike" kern="1200" cap="none" spc="0" normalizeH="0" baseline="0" noProof="0" dirty="0">
                <a:ln>
                  <a:noFill/>
                </a:ln>
                <a:solidFill>
                  <a:srgbClr val="06AD01"/>
                </a:solidFill>
                <a:effectLst/>
                <a:uLnTx/>
                <a:uFillTx/>
                <a:latin typeface="Century Gothic" panose="020B0502020202020204" pitchFamily="34" charset="0"/>
                <a:ea typeface="+mn-ea"/>
                <a:cs typeface="+mn-cs"/>
              </a:rPr>
              <a:t>Servicing </a:t>
            </a:r>
            <a:br>
              <a:rPr kumimoji="0" lang="en-GB" sz="950" b="1" i="0" u="none" strike="noStrike" kern="1200" cap="none" spc="0" normalizeH="0" baseline="0" noProof="0" dirty="0">
                <a:ln>
                  <a:noFill/>
                </a:ln>
                <a:solidFill>
                  <a:srgbClr val="06AD01"/>
                </a:solidFill>
                <a:effectLst/>
                <a:uLnTx/>
                <a:uFillTx/>
                <a:latin typeface="Century Gothic" panose="020B0502020202020204" pitchFamily="34" charset="0"/>
                <a:ea typeface="+mn-ea"/>
                <a:cs typeface="+mn-cs"/>
              </a:rPr>
            </a:br>
            <a:r>
              <a:rPr kumimoji="0" lang="en-GB" sz="950" b="1" i="0" u="none" strike="noStrike" kern="1200" cap="none" spc="0" normalizeH="0" baseline="0" noProof="0" dirty="0">
                <a:ln>
                  <a:noFill/>
                </a:ln>
                <a:solidFill>
                  <a:srgbClr val="06AD01"/>
                </a:solidFill>
                <a:effectLst/>
                <a:uLnTx/>
                <a:uFillTx/>
                <a:latin typeface="Century Gothic" panose="020B0502020202020204" pitchFamily="34" charset="0"/>
                <a:ea typeface="+mn-ea"/>
                <a:cs typeface="+mn-cs"/>
              </a:rPr>
              <a:t>Journey</a:t>
            </a:r>
          </a:p>
        </p:txBody>
      </p:sp>
      <p:sp>
        <p:nvSpPr>
          <p:cNvPr id="107" name="Rectangle 106">
            <a:extLst>
              <a:ext uri="{FF2B5EF4-FFF2-40B4-BE49-F238E27FC236}">
                <a16:creationId xmlns:a16="http://schemas.microsoft.com/office/drawing/2014/main" id="{1AC97EAD-25CB-4246-93B2-01EABBDE4FBE}"/>
              </a:ext>
            </a:extLst>
          </p:cNvPr>
          <p:cNvSpPr/>
          <p:nvPr/>
        </p:nvSpPr>
        <p:spPr>
          <a:xfrm>
            <a:off x="633029" y="1525046"/>
            <a:ext cx="1307673" cy="3903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F55200"/>
                </a:solidFill>
                <a:effectLst/>
                <a:uLnTx/>
                <a:uFillTx/>
                <a:latin typeface="Century Gothic" panose="020B0502020202020204" pitchFamily="34" charset="0"/>
                <a:ea typeface="+mn-ea"/>
                <a:cs typeface="+mn-cs"/>
              </a:rPr>
              <a:t>Ready to go</a:t>
            </a:r>
          </a:p>
        </p:txBody>
      </p:sp>
      <p:sp>
        <p:nvSpPr>
          <p:cNvPr id="108" name="Rectangle 107">
            <a:extLst>
              <a:ext uri="{FF2B5EF4-FFF2-40B4-BE49-F238E27FC236}">
                <a16:creationId xmlns:a16="http://schemas.microsoft.com/office/drawing/2014/main" id="{D84EFDC8-7ED3-4896-9EA2-E557D74820BD}"/>
              </a:ext>
            </a:extLst>
          </p:cNvPr>
          <p:cNvSpPr/>
          <p:nvPr/>
        </p:nvSpPr>
        <p:spPr>
          <a:xfrm>
            <a:off x="824239" y="1144829"/>
            <a:ext cx="925253"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2F48D1"/>
                </a:solidFill>
                <a:effectLst/>
                <a:uLnTx/>
                <a:uFillTx/>
                <a:latin typeface="Century Gothic" panose="020B0502020202020204" pitchFamily="34" charset="0"/>
                <a:ea typeface="+mn-ea"/>
                <a:cs typeface="+mn-cs"/>
              </a:rPr>
              <a:t>Apply &amp; </a:t>
            </a:r>
            <a:br>
              <a:rPr kumimoji="0" lang="en-GB" sz="1100" b="1" i="0" u="none" strike="noStrike" kern="1200" cap="none" spc="0" normalizeH="0" baseline="0" noProof="0" dirty="0">
                <a:ln>
                  <a:noFill/>
                </a:ln>
                <a:solidFill>
                  <a:srgbClr val="2F48D1"/>
                </a:solidFill>
                <a:effectLst/>
                <a:uLnTx/>
                <a:uFillTx/>
                <a:latin typeface="Century Gothic" panose="020B0502020202020204" pitchFamily="34" charset="0"/>
                <a:ea typeface="+mn-ea"/>
                <a:cs typeface="+mn-cs"/>
              </a:rPr>
            </a:br>
            <a:r>
              <a:rPr kumimoji="0" lang="en-GB" sz="1100" b="1" i="0" u="none" strike="noStrike" kern="1200" cap="none" spc="0" normalizeH="0" baseline="0" noProof="0" dirty="0">
                <a:ln>
                  <a:noFill/>
                </a:ln>
                <a:solidFill>
                  <a:srgbClr val="2F48D1"/>
                </a:solidFill>
                <a:effectLst/>
                <a:uLnTx/>
                <a:uFillTx/>
                <a:latin typeface="Century Gothic" panose="020B0502020202020204" pitchFamily="34" charset="0"/>
                <a:ea typeface="+mn-ea"/>
                <a:cs typeface="+mn-cs"/>
              </a:rPr>
              <a:t>Implement</a:t>
            </a:r>
            <a:endParaRPr kumimoji="0" lang="en-GB" sz="1100" b="1" i="0" u="none" strike="noStrike" kern="1200" cap="none" spc="0" normalizeH="0" baseline="0" noProof="0" dirty="0">
              <a:ln>
                <a:noFill/>
              </a:ln>
              <a:solidFill>
                <a:srgbClr val="2F48D1"/>
              </a:solidFill>
              <a:effectLst/>
              <a:uLnTx/>
              <a:uFillTx/>
              <a:latin typeface="Century Gothic"/>
              <a:ea typeface="+mn-ea"/>
              <a:cs typeface="+mn-cs"/>
            </a:endParaRPr>
          </a:p>
        </p:txBody>
      </p:sp>
      <p:sp>
        <p:nvSpPr>
          <p:cNvPr id="157" name="Rectangle 156">
            <a:extLst>
              <a:ext uri="{FF2B5EF4-FFF2-40B4-BE49-F238E27FC236}">
                <a16:creationId xmlns:a16="http://schemas.microsoft.com/office/drawing/2014/main" id="{89DA382D-66A8-4BEF-A22D-CE80C9672BB9}"/>
              </a:ext>
            </a:extLst>
          </p:cNvPr>
          <p:cNvSpPr/>
          <p:nvPr/>
        </p:nvSpPr>
        <p:spPr>
          <a:xfrm>
            <a:off x="633029" y="3590773"/>
            <a:ext cx="1307673" cy="3903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F55200"/>
                </a:solidFill>
                <a:effectLst/>
                <a:uLnTx/>
                <a:uFillTx/>
                <a:latin typeface="Century Gothic" panose="020B0502020202020204" pitchFamily="34" charset="0"/>
                <a:ea typeface="+mn-ea"/>
                <a:cs typeface="+mn-cs"/>
              </a:rPr>
              <a:t>At your service</a:t>
            </a:r>
          </a:p>
        </p:txBody>
      </p:sp>
      <p:sp>
        <p:nvSpPr>
          <p:cNvPr id="158" name="Rectangle 157">
            <a:extLst>
              <a:ext uri="{FF2B5EF4-FFF2-40B4-BE49-F238E27FC236}">
                <a16:creationId xmlns:a16="http://schemas.microsoft.com/office/drawing/2014/main" id="{403B831D-288E-4DC1-89CC-9A4FBA19D115}"/>
              </a:ext>
            </a:extLst>
          </p:cNvPr>
          <p:cNvSpPr/>
          <p:nvPr/>
        </p:nvSpPr>
        <p:spPr>
          <a:xfrm>
            <a:off x="2365087" y="2430265"/>
            <a:ext cx="5909772" cy="1639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numCol="2" spcCol="360000" rtlCol="0" anchor="t" anchorCtr="0"/>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Access to a </a:t>
            </a:r>
            <a:r>
              <a:rPr kumimoji="0" lang="en-GB" sz="950" b="1"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24x7 API &amp; Web-based platform</a:t>
            </a:r>
            <a:endPar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Calibri"/>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950" b="1"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Continuous operational &amp; technical monitoring </a:t>
            </a:r>
            <a:r>
              <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to protect you from any issues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950" b="1"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Dedicated customer care team </a:t>
            </a:r>
            <a:r>
              <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available from 07:00 – 19:00 Monday – Friday</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950" b="1"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Multi-channel support </a:t>
            </a:r>
            <a:r>
              <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via dedicated </a:t>
            </a:r>
            <a:br>
              <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br>
            <a:r>
              <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email &amp; telephony services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950" b="1"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Regular service reviews </a:t>
            </a:r>
            <a:r>
              <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offered to monitor </a:t>
            </a:r>
            <a:br>
              <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br>
            <a:r>
              <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&amp; evolve relationships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GB" sz="950" b="1"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950" b="1"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99.7% service availability SLA</a:t>
            </a:r>
            <a:r>
              <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 with other </a:t>
            </a:r>
            <a:br>
              <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br>
            <a:r>
              <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SLOs monitored</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950" b="1"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Full adherence </a:t>
            </a:r>
            <a:r>
              <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to Credit Payment </a:t>
            </a:r>
            <a:br>
              <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br>
            <a:r>
              <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Recovery protocols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950" b="1"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Out of hours incident management </a:t>
            </a:r>
            <a:r>
              <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support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950" b="1"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Dedicated Partner Care Manager</a:t>
            </a:r>
            <a:r>
              <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 (FSCS Product)</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GB" sz="950" b="1"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Source Sans Pro"/>
              <a:cs typeface="+mn-cs"/>
            </a:endParaRPr>
          </a:p>
        </p:txBody>
      </p:sp>
      <p:sp>
        <p:nvSpPr>
          <p:cNvPr id="164" name="Rectangle 163">
            <a:extLst>
              <a:ext uri="{FF2B5EF4-FFF2-40B4-BE49-F238E27FC236}">
                <a16:creationId xmlns:a16="http://schemas.microsoft.com/office/drawing/2014/main" id="{A9DDC56B-4439-4B20-8CAB-8C4BC11E6673}"/>
              </a:ext>
            </a:extLst>
          </p:cNvPr>
          <p:cNvSpPr/>
          <p:nvPr/>
        </p:nvSpPr>
        <p:spPr>
          <a:xfrm>
            <a:off x="1022209" y="3391178"/>
            <a:ext cx="529312"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2F48D1"/>
                </a:solidFill>
                <a:effectLst/>
                <a:uLnTx/>
                <a:uFillTx/>
                <a:latin typeface="Century Gothic" panose="020B0502020202020204" pitchFamily="34" charset="0"/>
                <a:ea typeface="+mn-ea"/>
                <a:cs typeface="+mn-cs"/>
              </a:rPr>
              <a:t>Care</a:t>
            </a:r>
            <a:endParaRPr kumimoji="0" lang="en-GB" sz="1100" b="1" i="0" u="none" strike="noStrike" kern="1200" cap="none" spc="0" normalizeH="0" baseline="0" noProof="0" dirty="0">
              <a:ln>
                <a:noFill/>
              </a:ln>
              <a:solidFill>
                <a:srgbClr val="2F48D1"/>
              </a:solidFill>
              <a:effectLst/>
              <a:uLnTx/>
              <a:uFillTx/>
              <a:latin typeface="Century Gothic"/>
              <a:ea typeface="+mn-ea"/>
              <a:cs typeface="+mn-cs"/>
            </a:endParaRPr>
          </a:p>
        </p:txBody>
      </p:sp>
      <p:cxnSp>
        <p:nvCxnSpPr>
          <p:cNvPr id="100" name="Straight Connector 99">
            <a:extLst>
              <a:ext uri="{FF2B5EF4-FFF2-40B4-BE49-F238E27FC236}">
                <a16:creationId xmlns:a16="http://schemas.microsoft.com/office/drawing/2014/main" id="{C13D798F-E7C7-4810-83E8-87EC16F3F6DE}"/>
              </a:ext>
            </a:extLst>
          </p:cNvPr>
          <p:cNvCxnSpPr>
            <a:cxnSpLocks/>
          </p:cNvCxnSpPr>
          <p:nvPr/>
        </p:nvCxnSpPr>
        <p:spPr>
          <a:xfrm flipH="1">
            <a:off x="8264608" y="1246895"/>
            <a:ext cx="18867" cy="2779198"/>
          </a:xfrm>
          <a:prstGeom prst="line">
            <a:avLst/>
          </a:prstGeom>
          <a:noFill/>
          <a:ln w="19050" cap="rnd">
            <a:solidFill>
              <a:srgbClr val="6C99DE"/>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122" name="TextBox 121">
            <a:extLst>
              <a:ext uri="{FF2B5EF4-FFF2-40B4-BE49-F238E27FC236}">
                <a16:creationId xmlns:a16="http://schemas.microsoft.com/office/drawing/2014/main" id="{12F60B23-7D9F-4DAF-A353-220D2655EBB3}"/>
              </a:ext>
            </a:extLst>
          </p:cNvPr>
          <p:cNvSpPr txBox="1"/>
          <p:nvPr/>
        </p:nvSpPr>
        <p:spPr>
          <a:xfrm>
            <a:off x="414757" y="4482526"/>
            <a:ext cx="10995773"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GB" sz="1400" b="1" dirty="0">
                <a:solidFill>
                  <a:srgbClr val="021563"/>
                </a:solidFill>
                <a:latin typeface="Century Gothic" panose="020B0502020202020204" pitchFamily="34" charset="0"/>
              </a:rPr>
              <a:t>Value</a:t>
            </a:r>
            <a:r>
              <a:rPr kumimoji="0" lang="en-GB" sz="1400" b="1" i="0" u="none" strike="noStrike" kern="1200" cap="none" spc="0" normalizeH="0" baseline="0" noProof="0" dirty="0">
                <a:ln>
                  <a:noFill/>
                </a:ln>
                <a:solidFill>
                  <a:srgbClr val="021563"/>
                </a:solidFill>
                <a:effectLst/>
                <a:uLnTx/>
                <a:uFillTx/>
                <a:latin typeface="Century Gothic" panose="020B0502020202020204" pitchFamily="34" charset="0"/>
                <a:ea typeface="+mn-ea"/>
                <a:cs typeface="+mn-cs"/>
              </a:rPr>
              <a:t> </a:t>
            </a:r>
            <a:r>
              <a:rPr lang="en-GB" sz="1400" b="1" dirty="0">
                <a:solidFill>
                  <a:srgbClr val="021563"/>
                </a:solidFill>
                <a:latin typeface="Century Gothic" panose="020B0502020202020204" pitchFamily="34" charset="0"/>
              </a:rPr>
              <a:t>Added</a:t>
            </a:r>
            <a:r>
              <a:rPr kumimoji="0" lang="en-GB" sz="1400" b="1" i="0" u="none" strike="noStrike" kern="1200" cap="none" spc="0" normalizeH="0" baseline="0" noProof="0" dirty="0">
                <a:ln>
                  <a:noFill/>
                </a:ln>
                <a:solidFill>
                  <a:srgbClr val="021563"/>
                </a:solidFill>
                <a:effectLst/>
                <a:uLnTx/>
                <a:uFillTx/>
                <a:latin typeface="Century Gothic" panose="020B0502020202020204" pitchFamily="34" charset="0"/>
                <a:ea typeface="+mn-ea"/>
                <a:cs typeface="+mn-cs"/>
              </a:rPr>
              <a:t> </a:t>
            </a:r>
            <a:r>
              <a:rPr lang="en-GB" sz="1400" b="1" dirty="0">
                <a:solidFill>
                  <a:srgbClr val="021563"/>
                </a:solidFill>
                <a:latin typeface="Century Gothic" panose="020B0502020202020204" pitchFamily="34" charset="0"/>
              </a:rPr>
              <a:t>Services</a:t>
            </a:r>
          </a:p>
        </p:txBody>
      </p:sp>
      <p:sp>
        <p:nvSpPr>
          <p:cNvPr id="120" name="Rectangle 119">
            <a:extLst>
              <a:ext uri="{FF2B5EF4-FFF2-40B4-BE49-F238E27FC236}">
                <a16:creationId xmlns:a16="http://schemas.microsoft.com/office/drawing/2014/main" id="{27BEE8D8-8586-4C2A-9446-A14017C76B84}"/>
              </a:ext>
            </a:extLst>
          </p:cNvPr>
          <p:cNvSpPr/>
          <p:nvPr/>
        </p:nvSpPr>
        <p:spPr>
          <a:xfrm>
            <a:off x="10970838" y="5579893"/>
            <a:ext cx="962558" cy="376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55200"/>
                </a:solidFill>
                <a:effectLst/>
                <a:uLnTx/>
                <a:uFillTx/>
                <a:latin typeface="Century Gothic" panose="020B0502020202020204" pitchFamily="34" charset="0"/>
                <a:ea typeface="+mn-ea"/>
                <a:cs typeface="+mn-cs"/>
              </a:rPr>
              <a:t>When you need it</a:t>
            </a:r>
          </a:p>
        </p:txBody>
      </p:sp>
      <p:sp>
        <p:nvSpPr>
          <p:cNvPr id="141" name="Rectangle 140">
            <a:extLst>
              <a:ext uri="{FF2B5EF4-FFF2-40B4-BE49-F238E27FC236}">
                <a16:creationId xmlns:a16="http://schemas.microsoft.com/office/drawing/2014/main" id="{3F253735-786C-48F3-A139-DFBBBBC25D42}"/>
              </a:ext>
            </a:extLst>
          </p:cNvPr>
          <p:cNvSpPr/>
          <p:nvPr/>
        </p:nvSpPr>
        <p:spPr>
          <a:xfrm>
            <a:off x="2366496" y="4888534"/>
            <a:ext cx="5909772" cy="11399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numCol="2" spcCol="360000" rtlCol="0" anchor="t" anchorCtr="0"/>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950" b="1"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Deep Subject Matter Expertise </a:t>
            </a:r>
            <a:r>
              <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of FPS, Bacs, CHAPS &amp; ICS</a:t>
            </a:r>
            <a:endPar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Calibri"/>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950" b="1"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Access &amp; Collaboration </a:t>
            </a:r>
            <a:r>
              <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at senior levels of Pay.UK &amp; Bank of England</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GB" sz="950" b="1"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Source Sans Pro"/>
              <a:cs typeface="+mn-cs"/>
            </a:endParaRPr>
          </a:p>
        </p:txBody>
      </p:sp>
      <p:sp>
        <p:nvSpPr>
          <p:cNvPr id="149" name="Rectangle 148">
            <a:extLst>
              <a:ext uri="{FF2B5EF4-FFF2-40B4-BE49-F238E27FC236}">
                <a16:creationId xmlns:a16="http://schemas.microsoft.com/office/drawing/2014/main" id="{CDC37055-2D2C-4AE7-A33C-4B518FF7FEDA}"/>
              </a:ext>
            </a:extLst>
          </p:cNvPr>
          <p:cNvSpPr/>
          <p:nvPr/>
        </p:nvSpPr>
        <p:spPr>
          <a:xfrm>
            <a:off x="985849" y="5067813"/>
            <a:ext cx="857927"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2F48D1"/>
                </a:solidFill>
                <a:effectLst/>
                <a:uLnTx/>
                <a:uFillTx/>
                <a:latin typeface="Century Gothic" panose="020B0502020202020204" pitchFamily="34" charset="0"/>
                <a:ea typeface="+mn-ea"/>
                <a:cs typeface="+mn-cs"/>
              </a:rPr>
              <a:t>Specialist </a:t>
            </a:r>
            <a:br>
              <a:rPr kumimoji="0" lang="en-GB" sz="1100" b="0" i="0" u="none" strike="noStrike" kern="1200" cap="none" spc="0" normalizeH="0" baseline="0" noProof="0" dirty="0">
                <a:ln>
                  <a:noFill/>
                </a:ln>
                <a:solidFill>
                  <a:srgbClr val="2F48D1"/>
                </a:solidFill>
                <a:effectLst/>
                <a:uLnTx/>
                <a:uFillTx/>
                <a:latin typeface="Century Gothic" panose="020B0502020202020204" pitchFamily="34" charset="0"/>
                <a:ea typeface="+mn-ea"/>
                <a:cs typeface="+mn-cs"/>
              </a:rPr>
            </a:br>
            <a:r>
              <a:rPr kumimoji="0" lang="en-GB" sz="1100" b="0" i="0" u="none" strike="noStrike" kern="1200" cap="none" spc="0" normalizeH="0" baseline="0" noProof="0" dirty="0">
                <a:ln>
                  <a:noFill/>
                </a:ln>
                <a:solidFill>
                  <a:srgbClr val="2F48D1"/>
                </a:solidFill>
                <a:effectLst/>
                <a:uLnTx/>
                <a:uFillTx/>
                <a:latin typeface="Century Gothic" panose="020B0502020202020204" pitchFamily="34" charset="0"/>
                <a:ea typeface="+mn-ea"/>
                <a:cs typeface="+mn-cs"/>
              </a:rPr>
              <a:t>Support</a:t>
            </a:r>
            <a:endParaRPr kumimoji="0" lang="en-GB" sz="1100" b="0" i="0" u="none" strike="noStrike" kern="1200" cap="none" spc="0" normalizeH="0" baseline="0" noProof="0" dirty="0">
              <a:ln>
                <a:noFill/>
              </a:ln>
              <a:solidFill>
                <a:srgbClr val="2F48D1"/>
              </a:solidFill>
              <a:effectLst/>
              <a:uLnTx/>
              <a:uFillTx/>
              <a:latin typeface="Century Gothic"/>
              <a:ea typeface="+mn-ea"/>
              <a:cs typeface="+mn-cs"/>
            </a:endParaRPr>
          </a:p>
        </p:txBody>
      </p:sp>
      <p:cxnSp>
        <p:nvCxnSpPr>
          <p:cNvPr id="131" name="Straight Connector 130">
            <a:extLst>
              <a:ext uri="{FF2B5EF4-FFF2-40B4-BE49-F238E27FC236}">
                <a16:creationId xmlns:a16="http://schemas.microsoft.com/office/drawing/2014/main" id="{60DDDDF6-32FE-4A76-BFAA-F8BA3BD7858E}"/>
              </a:ext>
            </a:extLst>
          </p:cNvPr>
          <p:cNvCxnSpPr>
            <a:cxnSpLocks/>
          </p:cNvCxnSpPr>
          <p:nvPr/>
        </p:nvCxnSpPr>
        <p:spPr>
          <a:xfrm flipH="1">
            <a:off x="1240925" y="5814017"/>
            <a:ext cx="9284836" cy="0"/>
          </a:xfrm>
          <a:prstGeom prst="line">
            <a:avLst/>
          </a:prstGeom>
          <a:noFill/>
          <a:ln w="19050" cap="rnd">
            <a:solidFill>
              <a:srgbClr val="021563"/>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126" name="Rectangle 125">
            <a:extLst>
              <a:ext uri="{FF2B5EF4-FFF2-40B4-BE49-F238E27FC236}">
                <a16:creationId xmlns:a16="http://schemas.microsoft.com/office/drawing/2014/main" id="{09993FEC-3CA6-446D-BB71-346453E7BE9D}"/>
              </a:ext>
            </a:extLst>
          </p:cNvPr>
          <p:cNvSpPr/>
          <p:nvPr/>
        </p:nvSpPr>
        <p:spPr>
          <a:xfrm>
            <a:off x="2368419" y="5973411"/>
            <a:ext cx="5919338" cy="762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numCol="2" spcCol="360000" rtlCol="0" anchor="t" anchorCtr="0"/>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950" b="1"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Dedicated program director</a:t>
            </a:r>
            <a:r>
              <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 throughout the project journey </a:t>
            </a:r>
            <a:r>
              <a:rPr kumimoji="0" lang="en-GB" sz="950" b="0" i="0"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when needed</a:t>
            </a:r>
            <a:endParaRPr kumimoji="0" lang="en-GB" sz="950" b="0" i="0" strike="noStrike" kern="1200" cap="none" spc="0" normalizeH="0" baseline="0" noProof="0" dirty="0">
              <a:ln>
                <a:noFill/>
              </a:ln>
              <a:solidFill>
                <a:srgbClr val="1A2542"/>
              </a:solidFill>
              <a:effectLst/>
              <a:uLnTx/>
              <a:uFillTx/>
              <a:latin typeface="Century Gothic" panose="020B0502020202020204" pitchFamily="34" charset="0"/>
              <a:ea typeface="+mn-ea"/>
              <a:cs typeface="Calibri"/>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Calibri"/>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950" b="1"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Regular governance meetings </a:t>
            </a:r>
            <a:r>
              <a:rPr kumimoji="0" lang="en-GB" sz="950" b="0" i="0" u="none"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offered to manage internal stakeholder requirements </a:t>
            </a:r>
            <a:r>
              <a:rPr kumimoji="0" lang="en-GB" sz="950" b="0" i="0" strike="noStrike" kern="1200" cap="none" spc="0" normalizeH="0" baseline="0" noProof="0" dirty="0">
                <a:ln>
                  <a:noFill/>
                </a:ln>
                <a:solidFill>
                  <a:srgbClr val="1A2542"/>
                </a:solidFill>
                <a:effectLst/>
                <a:uLnTx/>
                <a:uFillTx/>
                <a:latin typeface="Century Gothic" panose="020B0502020202020204" pitchFamily="34" charset="0"/>
                <a:ea typeface="+mn-ea"/>
                <a:cs typeface="+mn-cs"/>
              </a:rPr>
              <a:t>when needed</a:t>
            </a:r>
            <a:endParaRPr kumimoji="0" lang="en-GB" sz="950" b="0" i="0" strike="noStrike" kern="1200" cap="none" spc="0" normalizeH="0" baseline="0" noProof="0" dirty="0">
              <a:ln>
                <a:noFill/>
              </a:ln>
              <a:solidFill>
                <a:srgbClr val="1A2542"/>
              </a:solidFill>
              <a:effectLst/>
              <a:uLnTx/>
              <a:uFillTx/>
              <a:latin typeface="Century Gothic" panose="020B0502020202020204" pitchFamily="34" charset="0"/>
              <a:ea typeface="Source Sans Pro"/>
              <a:cs typeface="+mn-cs"/>
            </a:endParaRPr>
          </a:p>
        </p:txBody>
      </p:sp>
      <p:sp>
        <p:nvSpPr>
          <p:cNvPr id="147" name="Rectangle 146">
            <a:extLst>
              <a:ext uri="{FF2B5EF4-FFF2-40B4-BE49-F238E27FC236}">
                <a16:creationId xmlns:a16="http://schemas.microsoft.com/office/drawing/2014/main" id="{749035C3-D97D-453B-A9AA-C2B16708E1EA}"/>
              </a:ext>
            </a:extLst>
          </p:cNvPr>
          <p:cNvSpPr/>
          <p:nvPr/>
        </p:nvSpPr>
        <p:spPr>
          <a:xfrm>
            <a:off x="1063359" y="5985491"/>
            <a:ext cx="723275"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2F48D1"/>
                </a:solidFill>
                <a:effectLst/>
                <a:uLnTx/>
                <a:uFillTx/>
                <a:latin typeface="Century Gothic" panose="020B0502020202020204" pitchFamily="34" charset="0"/>
                <a:ea typeface="+mn-ea"/>
                <a:cs typeface="+mn-cs"/>
              </a:rPr>
              <a:t>Engage</a:t>
            </a:r>
            <a:endParaRPr kumimoji="0" lang="en-GB" sz="1100" b="0" i="0" u="none" strike="noStrike" kern="1200" cap="none" spc="0" normalizeH="0" baseline="0" noProof="0" dirty="0">
              <a:ln>
                <a:noFill/>
              </a:ln>
              <a:solidFill>
                <a:srgbClr val="2F48D1"/>
              </a:solidFill>
              <a:effectLst/>
              <a:uLnTx/>
              <a:uFillTx/>
              <a:latin typeface="Century Gothic"/>
              <a:ea typeface="+mn-ea"/>
              <a:cs typeface="+mn-cs"/>
            </a:endParaRPr>
          </a:p>
        </p:txBody>
      </p:sp>
      <p:sp>
        <p:nvSpPr>
          <p:cNvPr id="20" name="Rectangle 19">
            <a:extLst>
              <a:ext uri="{FF2B5EF4-FFF2-40B4-BE49-F238E27FC236}">
                <a16:creationId xmlns:a16="http://schemas.microsoft.com/office/drawing/2014/main" id="{6D788ED9-9B0A-4302-94E0-F2129BFE9515}"/>
              </a:ext>
            </a:extLst>
          </p:cNvPr>
          <p:cNvSpPr/>
          <p:nvPr/>
        </p:nvSpPr>
        <p:spPr>
          <a:xfrm>
            <a:off x="8397062" y="5973411"/>
            <a:ext cx="2263138" cy="530915"/>
          </a:xfrm>
          <a:prstGeom prst="rect">
            <a:avLst/>
          </a:prstGeom>
        </p:spPr>
        <p:txBody>
          <a:bodyPr wrap="square">
            <a:spAutoFit/>
          </a:bodyPr>
          <a:lstStyle/>
          <a:p>
            <a:pPr lvl="0">
              <a:spcAft>
                <a:spcPts val="600"/>
              </a:spcAft>
              <a:defRPr/>
            </a:pPr>
            <a:r>
              <a:rPr lang="en-GB" sz="950" b="1" dirty="0">
                <a:solidFill>
                  <a:srgbClr val="1A2542"/>
                </a:solidFill>
                <a:latin typeface="Century Gothic" panose="020B0502020202020204" pitchFamily="34" charset="0"/>
              </a:rPr>
              <a:t>Single point of contact</a:t>
            </a:r>
            <a:r>
              <a:rPr lang="en-GB" sz="950" dirty="0">
                <a:solidFill>
                  <a:srgbClr val="1A2542"/>
                </a:solidFill>
                <a:latin typeface="Century Gothic" panose="020B0502020202020204" pitchFamily="34" charset="0"/>
              </a:rPr>
              <a:t> to navigate all ClearBank departments when needed</a:t>
            </a:r>
            <a:endParaRPr lang="en-GB" sz="950" dirty="0">
              <a:solidFill>
                <a:srgbClr val="1A2542"/>
              </a:solidFill>
              <a:latin typeface="Century Gothic" panose="020B0502020202020204" pitchFamily="34" charset="0"/>
              <a:cs typeface="Calibri"/>
            </a:endParaRPr>
          </a:p>
        </p:txBody>
      </p:sp>
      <p:sp>
        <p:nvSpPr>
          <p:cNvPr id="22" name="Rectangle 21">
            <a:extLst>
              <a:ext uri="{FF2B5EF4-FFF2-40B4-BE49-F238E27FC236}">
                <a16:creationId xmlns:a16="http://schemas.microsoft.com/office/drawing/2014/main" id="{4CA8EEF6-6C4F-4E78-9327-72BFC98E6520}"/>
              </a:ext>
            </a:extLst>
          </p:cNvPr>
          <p:cNvSpPr/>
          <p:nvPr/>
        </p:nvSpPr>
        <p:spPr>
          <a:xfrm>
            <a:off x="8341068" y="4915079"/>
            <a:ext cx="2795751" cy="530915"/>
          </a:xfrm>
          <a:prstGeom prst="rect">
            <a:avLst/>
          </a:prstGeom>
        </p:spPr>
        <p:txBody>
          <a:bodyPr wrap="square">
            <a:spAutoFit/>
          </a:bodyPr>
          <a:lstStyle/>
          <a:p>
            <a:pPr lvl="0">
              <a:spcAft>
                <a:spcPts val="600"/>
              </a:spcAft>
              <a:defRPr/>
            </a:pPr>
            <a:r>
              <a:rPr lang="en-GB" sz="950" b="1" dirty="0">
                <a:solidFill>
                  <a:srgbClr val="1A2542"/>
                </a:solidFill>
                <a:latin typeface="Century Gothic" panose="020B0502020202020204" pitchFamily="34" charset="0"/>
              </a:rPr>
              <a:t>Certified with code of conduct </a:t>
            </a:r>
            <a:r>
              <a:rPr lang="en-GB" sz="950" dirty="0">
                <a:solidFill>
                  <a:srgbClr val="1A2542"/>
                </a:solidFill>
                <a:latin typeface="Century Gothic" panose="020B0502020202020204" pitchFamily="34" charset="0"/>
              </a:rPr>
              <a:t>for </a:t>
            </a:r>
            <a:br>
              <a:rPr lang="en-GB" sz="950" dirty="0">
                <a:solidFill>
                  <a:srgbClr val="1A2542"/>
                </a:solidFill>
                <a:latin typeface="Century Gothic" panose="020B0502020202020204" pitchFamily="34" charset="0"/>
              </a:rPr>
            </a:br>
            <a:r>
              <a:rPr lang="en-GB" sz="950" dirty="0">
                <a:solidFill>
                  <a:srgbClr val="1A2542"/>
                </a:solidFill>
                <a:latin typeface="Century Gothic" panose="020B0502020202020204" pitchFamily="34" charset="0"/>
              </a:rPr>
              <a:t>Indirect Access provider to ensure </a:t>
            </a:r>
            <a:br>
              <a:rPr lang="en-GB" sz="950" dirty="0">
                <a:solidFill>
                  <a:srgbClr val="1A2542"/>
                </a:solidFill>
                <a:latin typeface="Century Gothic" panose="020B0502020202020204" pitchFamily="34" charset="0"/>
              </a:rPr>
            </a:br>
            <a:r>
              <a:rPr lang="en-GB" sz="950" dirty="0">
                <a:solidFill>
                  <a:srgbClr val="1A2542"/>
                </a:solidFill>
                <a:latin typeface="Century Gothic" panose="020B0502020202020204" pitchFamily="34" charset="0"/>
              </a:rPr>
              <a:t>best in class offering</a:t>
            </a:r>
            <a:endParaRPr lang="en-GB" sz="950" b="1" dirty="0">
              <a:solidFill>
                <a:srgbClr val="1A2542"/>
              </a:solidFill>
              <a:latin typeface="Century Gothic" panose="020B0502020202020204" pitchFamily="34" charset="0"/>
            </a:endParaRPr>
          </a:p>
        </p:txBody>
      </p:sp>
      <p:sp>
        <p:nvSpPr>
          <p:cNvPr id="23" name="Rectangle 22">
            <a:extLst>
              <a:ext uri="{FF2B5EF4-FFF2-40B4-BE49-F238E27FC236}">
                <a16:creationId xmlns:a16="http://schemas.microsoft.com/office/drawing/2014/main" id="{9E7C6821-8C2A-440D-B9EA-975379206BB1}"/>
              </a:ext>
            </a:extLst>
          </p:cNvPr>
          <p:cNvSpPr/>
          <p:nvPr/>
        </p:nvSpPr>
        <p:spPr>
          <a:xfrm>
            <a:off x="5419012" y="4913565"/>
            <a:ext cx="2813422" cy="385150"/>
          </a:xfrm>
          <a:prstGeom prst="rect">
            <a:avLst/>
          </a:prstGeom>
        </p:spPr>
        <p:txBody>
          <a:bodyPr wrap="square">
            <a:spAutoFit/>
          </a:bodyPr>
          <a:lstStyle/>
          <a:p>
            <a:pPr lvl="0">
              <a:spcAft>
                <a:spcPts val="600"/>
              </a:spcAft>
              <a:defRPr/>
            </a:pPr>
            <a:r>
              <a:rPr lang="en-GB" sz="950" b="1" dirty="0">
                <a:solidFill>
                  <a:srgbClr val="1A2542"/>
                </a:solidFill>
                <a:latin typeface="Century Gothic" panose="020B0502020202020204" pitchFamily="34" charset="0"/>
              </a:rPr>
              <a:t>Insights &amp; Improvements </a:t>
            </a:r>
            <a:r>
              <a:rPr lang="en-GB" sz="950" dirty="0">
                <a:solidFill>
                  <a:srgbClr val="1A2542"/>
                </a:solidFill>
                <a:latin typeface="Century Gothic" panose="020B0502020202020204" pitchFamily="34" charset="0"/>
              </a:rPr>
              <a:t>to continuously evolve our products &amp; services</a:t>
            </a:r>
          </a:p>
        </p:txBody>
      </p:sp>
      <p:sp>
        <p:nvSpPr>
          <p:cNvPr id="24" name="Rectangle 23">
            <a:extLst>
              <a:ext uri="{FF2B5EF4-FFF2-40B4-BE49-F238E27FC236}">
                <a16:creationId xmlns:a16="http://schemas.microsoft.com/office/drawing/2014/main" id="{C421A858-BC5A-4381-88E0-6B44148BC09F}"/>
              </a:ext>
            </a:extLst>
          </p:cNvPr>
          <p:cNvSpPr/>
          <p:nvPr/>
        </p:nvSpPr>
        <p:spPr>
          <a:xfrm>
            <a:off x="5418429" y="5295743"/>
            <a:ext cx="2648260" cy="371389"/>
          </a:xfrm>
          <a:prstGeom prst="rect">
            <a:avLst/>
          </a:prstGeom>
        </p:spPr>
        <p:txBody>
          <a:bodyPr wrap="square">
            <a:spAutoFit/>
          </a:bodyPr>
          <a:lstStyle/>
          <a:p>
            <a:pPr lvl="0">
              <a:spcAft>
                <a:spcPts val="600"/>
              </a:spcAft>
              <a:defRPr/>
            </a:pPr>
            <a:r>
              <a:rPr lang="en-GB" sz="950" b="1" dirty="0">
                <a:solidFill>
                  <a:srgbClr val="1A2542"/>
                </a:solidFill>
                <a:latin typeface="Century Gothic" panose="020B0502020202020204" pitchFamily="34" charset="0"/>
              </a:rPr>
              <a:t>UK Finance membership </a:t>
            </a:r>
            <a:r>
              <a:rPr lang="en-GB" sz="950" dirty="0">
                <a:solidFill>
                  <a:srgbClr val="1A2542"/>
                </a:solidFill>
                <a:latin typeface="Century Gothic" panose="020B0502020202020204" pitchFamily="34" charset="0"/>
              </a:rPr>
              <a:t>to help influence industry dialogue</a:t>
            </a:r>
          </a:p>
        </p:txBody>
      </p:sp>
      <p:grpSp>
        <p:nvGrpSpPr>
          <p:cNvPr id="39" name="Group 38">
            <a:extLst>
              <a:ext uri="{FF2B5EF4-FFF2-40B4-BE49-F238E27FC236}">
                <a16:creationId xmlns:a16="http://schemas.microsoft.com/office/drawing/2014/main" id="{A5FA7B06-80D4-456C-A44C-2F623237967C}"/>
              </a:ext>
            </a:extLst>
          </p:cNvPr>
          <p:cNvGrpSpPr/>
          <p:nvPr/>
        </p:nvGrpSpPr>
        <p:grpSpPr>
          <a:xfrm rot="5400000">
            <a:off x="10575730" y="5628533"/>
            <a:ext cx="264044" cy="352552"/>
            <a:chOff x="10591283" y="5785243"/>
            <a:chExt cx="264044" cy="352552"/>
          </a:xfrm>
        </p:grpSpPr>
        <p:sp>
          <p:nvSpPr>
            <p:cNvPr id="198" name="Freeform: Shape 197">
              <a:extLst>
                <a:ext uri="{FF2B5EF4-FFF2-40B4-BE49-F238E27FC236}">
                  <a16:creationId xmlns:a16="http://schemas.microsoft.com/office/drawing/2014/main" id="{2104284F-1227-4668-96E3-985356B1D9B7}"/>
                </a:ext>
              </a:extLst>
            </p:cNvPr>
            <p:cNvSpPr/>
            <p:nvPr/>
          </p:nvSpPr>
          <p:spPr>
            <a:xfrm rot="16200000">
              <a:off x="10558376" y="5974249"/>
              <a:ext cx="323523" cy="3570"/>
            </a:xfrm>
            <a:custGeom>
              <a:avLst/>
              <a:gdLst>
                <a:gd name="connsiteX0" fmla="*/ 925177 w 929002"/>
                <a:gd name="connsiteY0" fmla="*/ 17815 h 10929"/>
                <a:gd name="connsiteX1" fmla="*/ 8962 w 929002"/>
                <a:gd name="connsiteY1" fmla="*/ 17815 h 10929"/>
                <a:gd name="connsiteX2" fmla="*/ 0 w 929002"/>
                <a:gd name="connsiteY2" fmla="*/ 8962 h 10929"/>
                <a:gd name="connsiteX3" fmla="*/ 8962 w 929002"/>
                <a:gd name="connsiteY3" fmla="*/ 0 h 10929"/>
                <a:gd name="connsiteX4" fmla="*/ 925177 w 929002"/>
                <a:gd name="connsiteY4" fmla="*/ 0 h 10929"/>
                <a:gd name="connsiteX5" fmla="*/ 934030 w 929002"/>
                <a:gd name="connsiteY5" fmla="*/ 8962 h 10929"/>
                <a:gd name="connsiteX6" fmla="*/ 925177 w 929002"/>
                <a:gd name="connsiteY6" fmla="*/ 17815 h 10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002" h="10929">
                  <a:moveTo>
                    <a:pt x="925177" y="17815"/>
                  </a:moveTo>
                  <a:lnTo>
                    <a:pt x="8962" y="17815"/>
                  </a:lnTo>
                  <a:cubicBezTo>
                    <a:pt x="4044" y="17815"/>
                    <a:pt x="0" y="13880"/>
                    <a:pt x="0" y="8962"/>
                  </a:cubicBezTo>
                  <a:cubicBezTo>
                    <a:pt x="0" y="4044"/>
                    <a:pt x="3935" y="0"/>
                    <a:pt x="8962" y="0"/>
                  </a:cubicBezTo>
                  <a:lnTo>
                    <a:pt x="925177" y="0"/>
                  </a:lnTo>
                  <a:cubicBezTo>
                    <a:pt x="930095" y="0"/>
                    <a:pt x="934030" y="3935"/>
                    <a:pt x="934030" y="8962"/>
                  </a:cubicBezTo>
                  <a:cubicBezTo>
                    <a:pt x="934139" y="13880"/>
                    <a:pt x="930095" y="17815"/>
                    <a:pt x="925177" y="17815"/>
                  </a:cubicBezTo>
                </a:path>
              </a:pathLst>
            </a:custGeom>
            <a:solidFill>
              <a:srgbClr val="021563"/>
            </a:solidFill>
            <a:ln w="4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1F3768"/>
                </a:solidFill>
                <a:effectLst/>
                <a:uLnTx/>
                <a:uFillTx/>
                <a:latin typeface="Century Gothic"/>
                <a:ea typeface="+mn-ea"/>
                <a:cs typeface="+mn-cs"/>
              </a:endParaRPr>
            </a:p>
          </p:txBody>
        </p:sp>
        <p:sp>
          <p:nvSpPr>
            <p:cNvPr id="199" name="Freeform: Shape 198">
              <a:extLst>
                <a:ext uri="{FF2B5EF4-FFF2-40B4-BE49-F238E27FC236}">
                  <a16:creationId xmlns:a16="http://schemas.microsoft.com/office/drawing/2014/main" id="{8CD0E9B0-8C7D-4AC0-B19B-D22F856C8414}"/>
                </a:ext>
              </a:extLst>
            </p:cNvPr>
            <p:cNvSpPr/>
            <p:nvPr/>
          </p:nvSpPr>
          <p:spPr>
            <a:xfrm rot="16200000">
              <a:off x="10649221" y="5727305"/>
              <a:ext cx="148168" cy="264044"/>
            </a:xfrm>
            <a:custGeom>
              <a:avLst/>
              <a:gdLst>
                <a:gd name="connsiteX0" fmla="*/ 116398 w 109294"/>
                <a:gd name="connsiteY0" fmla="*/ 104703 h 207657"/>
                <a:gd name="connsiteX1" fmla="*/ 114540 w 109294"/>
                <a:gd name="connsiteY1" fmla="*/ 101971 h 207657"/>
                <a:gd name="connsiteX2" fmla="*/ 114540 w 109294"/>
                <a:gd name="connsiteY2" fmla="*/ 101971 h 207657"/>
                <a:gd name="connsiteX3" fmla="*/ 15192 w 109294"/>
                <a:gd name="connsiteY3" fmla="*/ 2623 h 207657"/>
                <a:gd name="connsiteX4" fmla="*/ 2623 w 109294"/>
                <a:gd name="connsiteY4" fmla="*/ 2623 h 207657"/>
                <a:gd name="connsiteX5" fmla="*/ 2623 w 109294"/>
                <a:gd name="connsiteY5" fmla="*/ 15192 h 207657"/>
                <a:gd name="connsiteX6" fmla="*/ 95742 w 109294"/>
                <a:gd name="connsiteY6" fmla="*/ 108310 h 207657"/>
                <a:gd name="connsiteX7" fmla="*/ 2623 w 109294"/>
                <a:gd name="connsiteY7" fmla="*/ 201428 h 207657"/>
                <a:gd name="connsiteX8" fmla="*/ 2623 w 109294"/>
                <a:gd name="connsiteY8" fmla="*/ 213997 h 207657"/>
                <a:gd name="connsiteX9" fmla="*/ 8962 w 109294"/>
                <a:gd name="connsiteY9" fmla="*/ 216620 h 207657"/>
                <a:gd name="connsiteX10" fmla="*/ 15301 w 109294"/>
                <a:gd name="connsiteY10" fmla="*/ 213997 h 207657"/>
                <a:gd name="connsiteX11" fmla="*/ 114650 w 109294"/>
                <a:gd name="connsiteY11" fmla="*/ 114540 h 207657"/>
                <a:gd name="connsiteX12" fmla="*/ 116398 w 109294"/>
                <a:gd name="connsiteY12" fmla="*/ 111917 h 207657"/>
                <a:gd name="connsiteX13" fmla="*/ 116398 w 109294"/>
                <a:gd name="connsiteY13" fmla="*/ 104703 h 2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294" h="207657">
                  <a:moveTo>
                    <a:pt x="116398" y="104703"/>
                  </a:moveTo>
                  <a:cubicBezTo>
                    <a:pt x="115961" y="103720"/>
                    <a:pt x="115415" y="102736"/>
                    <a:pt x="114540" y="101971"/>
                  </a:cubicBezTo>
                  <a:cubicBezTo>
                    <a:pt x="114540" y="101971"/>
                    <a:pt x="114540" y="101971"/>
                    <a:pt x="114540" y="101971"/>
                  </a:cubicBezTo>
                  <a:lnTo>
                    <a:pt x="15192" y="2623"/>
                  </a:lnTo>
                  <a:cubicBezTo>
                    <a:pt x="11695" y="-874"/>
                    <a:pt x="6120" y="-874"/>
                    <a:pt x="2623" y="2623"/>
                  </a:cubicBezTo>
                  <a:cubicBezTo>
                    <a:pt x="-874" y="6120"/>
                    <a:pt x="-874" y="11694"/>
                    <a:pt x="2623" y="15192"/>
                  </a:cubicBezTo>
                  <a:lnTo>
                    <a:pt x="95742" y="108310"/>
                  </a:lnTo>
                  <a:lnTo>
                    <a:pt x="2623" y="201428"/>
                  </a:lnTo>
                  <a:cubicBezTo>
                    <a:pt x="-874" y="204926"/>
                    <a:pt x="-874" y="210499"/>
                    <a:pt x="2623" y="213997"/>
                  </a:cubicBezTo>
                  <a:cubicBezTo>
                    <a:pt x="4372" y="215746"/>
                    <a:pt x="6667" y="216620"/>
                    <a:pt x="8962" y="216620"/>
                  </a:cubicBezTo>
                  <a:cubicBezTo>
                    <a:pt x="11257" y="216620"/>
                    <a:pt x="13553" y="215746"/>
                    <a:pt x="15301" y="213997"/>
                  </a:cubicBezTo>
                  <a:lnTo>
                    <a:pt x="114650" y="114540"/>
                  </a:lnTo>
                  <a:cubicBezTo>
                    <a:pt x="115415" y="113775"/>
                    <a:pt x="115961" y="112900"/>
                    <a:pt x="116398" y="111917"/>
                  </a:cubicBezTo>
                  <a:cubicBezTo>
                    <a:pt x="117382" y="109621"/>
                    <a:pt x="117382" y="106998"/>
                    <a:pt x="116398" y="104703"/>
                  </a:cubicBezTo>
                  <a:close/>
                </a:path>
              </a:pathLst>
            </a:custGeom>
            <a:solidFill>
              <a:srgbClr val="021563"/>
            </a:solidFill>
            <a:ln w="4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1F3768"/>
                </a:solidFill>
                <a:effectLst/>
                <a:uLnTx/>
                <a:uFillTx/>
                <a:latin typeface="Century Gothic"/>
                <a:ea typeface="+mn-ea"/>
                <a:cs typeface="+mn-cs"/>
              </a:endParaRPr>
            </a:p>
          </p:txBody>
        </p:sp>
      </p:grpSp>
      <p:cxnSp>
        <p:nvCxnSpPr>
          <p:cNvPr id="8" name="Straight Arrow Connector 7">
            <a:extLst>
              <a:ext uri="{FF2B5EF4-FFF2-40B4-BE49-F238E27FC236}">
                <a16:creationId xmlns:a16="http://schemas.microsoft.com/office/drawing/2014/main" id="{8C663DD8-D6D4-4C9C-BAD2-05B6A21232EC}"/>
              </a:ext>
            </a:extLst>
          </p:cNvPr>
          <p:cNvCxnSpPr>
            <a:cxnSpLocks/>
          </p:cNvCxnSpPr>
          <p:nvPr/>
        </p:nvCxnSpPr>
        <p:spPr>
          <a:xfrm flipH="1">
            <a:off x="1559504" y="1373609"/>
            <a:ext cx="196677" cy="2161710"/>
          </a:xfrm>
          <a:prstGeom prst="bentConnector3">
            <a:avLst>
              <a:gd name="adj1" fmla="val -116231"/>
            </a:avLst>
          </a:prstGeom>
          <a:ln w="19050">
            <a:solidFill>
              <a:srgbClr val="2F48D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7">
            <a:extLst>
              <a:ext uri="{FF2B5EF4-FFF2-40B4-BE49-F238E27FC236}">
                <a16:creationId xmlns:a16="http://schemas.microsoft.com/office/drawing/2014/main" id="{A730CEF8-E5C8-40D1-8B70-6DC2D31363E5}"/>
              </a:ext>
            </a:extLst>
          </p:cNvPr>
          <p:cNvCxnSpPr>
            <a:cxnSpLocks/>
          </p:cNvCxnSpPr>
          <p:nvPr/>
        </p:nvCxnSpPr>
        <p:spPr>
          <a:xfrm>
            <a:off x="815101" y="1360665"/>
            <a:ext cx="168457" cy="2161710"/>
          </a:xfrm>
          <a:prstGeom prst="bentConnector3">
            <a:avLst>
              <a:gd name="adj1" fmla="val -135702"/>
            </a:avLst>
          </a:prstGeom>
          <a:ln w="19050" cap="flat" cmpd="sng" algn="ctr">
            <a:solidFill>
              <a:srgbClr val="2F48D1"/>
            </a:solidFill>
            <a:prstDash val="solid"/>
            <a:miter lim="800000"/>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9" name="Rectangle 108">
            <a:extLst>
              <a:ext uri="{FF2B5EF4-FFF2-40B4-BE49-F238E27FC236}">
                <a16:creationId xmlns:a16="http://schemas.microsoft.com/office/drawing/2014/main" id="{3AE97859-F404-48DE-9808-C9B05BB0A9CD}"/>
              </a:ext>
            </a:extLst>
          </p:cNvPr>
          <p:cNvSpPr/>
          <p:nvPr/>
        </p:nvSpPr>
        <p:spPr>
          <a:xfrm rot="16200000">
            <a:off x="-704614" y="2280801"/>
            <a:ext cx="2131592" cy="31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2F48D1"/>
                </a:solidFill>
                <a:effectLst/>
                <a:uLnTx/>
                <a:uFillTx/>
                <a:latin typeface="Century Gothic" panose="020B0502020202020204" pitchFamily="34" charset="0"/>
                <a:ea typeface="+mn-ea"/>
                <a:cs typeface="+mn-cs"/>
              </a:rPr>
              <a:t>Develop</a:t>
            </a:r>
          </a:p>
        </p:txBody>
      </p:sp>
      <p:sp>
        <p:nvSpPr>
          <p:cNvPr id="40" name="Rectangle 39">
            <a:extLst>
              <a:ext uri="{FF2B5EF4-FFF2-40B4-BE49-F238E27FC236}">
                <a16:creationId xmlns:a16="http://schemas.microsoft.com/office/drawing/2014/main" id="{BDEBE76C-C791-684A-9A9C-C3EEE145C5E8}"/>
              </a:ext>
            </a:extLst>
          </p:cNvPr>
          <p:cNvSpPr/>
          <p:nvPr/>
        </p:nvSpPr>
        <p:spPr>
          <a:xfrm>
            <a:off x="414757" y="435541"/>
            <a:ext cx="10201247" cy="535531"/>
          </a:xfrm>
          <a:prstGeom prst="rect">
            <a:avLst/>
          </a:prstGeom>
        </p:spPr>
        <p:txBody>
          <a:bodyPr wrap="square">
            <a:spAutoFit/>
          </a:bodyPr>
          <a:lstStyle/>
          <a:p>
            <a:pPr lvl="0">
              <a:lnSpc>
                <a:spcPct val="80000"/>
              </a:lnSpc>
              <a:defRPr/>
            </a:pPr>
            <a:r>
              <a:rPr lang="en-GB" sz="3600" b="1" dirty="0">
                <a:solidFill>
                  <a:srgbClr val="021563"/>
                </a:solidFill>
                <a:latin typeface="Century Gothic" panose="020B0502020202020204" pitchFamily="34" charset="0"/>
              </a:rPr>
              <a:t>Various teams </a:t>
            </a:r>
            <a:r>
              <a:rPr lang="en-GB" sz="3600" b="1" dirty="0">
                <a:solidFill>
                  <a:srgbClr val="F55200"/>
                </a:solidFill>
                <a:latin typeface="Century Gothic" panose="020B0502020202020204" pitchFamily="34" charset="0"/>
              </a:rPr>
              <a:t>at your service </a:t>
            </a:r>
            <a:r>
              <a:rPr lang="en-GB" sz="3600" b="1" dirty="0">
                <a:solidFill>
                  <a:srgbClr val="021563"/>
                </a:solidFill>
                <a:latin typeface="Century Gothic" panose="020B0502020202020204" pitchFamily="34" charset="0"/>
              </a:rPr>
              <a:t>when needed</a:t>
            </a:r>
          </a:p>
        </p:txBody>
      </p:sp>
      <p:cxnSp>
        <p:nvCxnSpPr>
          <p:cNvPr id="61" name="Straight Connector 60">
            <a:extLst>
              <a:ext uri="{FF2B5EF4-FFF2-40B4-BE49-F238E27FC236}">
                <a16:creationId xmlns:a16="http://schemas.microsoft.com/office/drawing/2014/main" id="{455951F8-A03D-AA45-9BFB-729308359050}"/>
              </a:ext>
            </a:extLst>
          </p:cNvPr>
          <p:cNvCxnSpPr>
            <a:cxnSpLocks/>
          </p:cNvCxnSpPr>
          <p:nvPr/>
        </p:nvCxnSpPr>
        <p:spPr>
          <a:xfrm>
            <a:off x="2251841" y="1246365"/>
            <a:ext cx="0" cy="675039"/>
          </a:xfrm>
          <a:prstGeom prst="line">
            <a:avLst/>
          </a:prstGeom>
          <a:ln w="76200">
            <a:solidFill>
              <a:srgbClr val="2F48D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62F32FE-E311-B640-83C7-0E6554F9543E}"/>
              </a:ext>
            </a:extLst>
          </p:cNvPr>
          <p:cNvCxnSpPr>
            <a:cxnSpLocks/>
          </p:cNvCxnSpPr>
          <p:nvPr/>
        </p:nvCxnSpPr>
        <p:spPr>
          <a:xfrm>
            <a:off x="5282192" y="1246365"/>
            <a:ext cx="0" cy="938035"/>
          </a:xfrm>
          <a:prstGeom prst="line">
            <a:avLst/>
          </a:prstGeom>
          <a:ln w="76200">
            <a:solidFill>
              <a:srgbClr val="2F48D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5F7F8CA-E734-C845-BB95-CE0C99E3467E}"/>
              </a:ext>
            </a:extLst>
          </p:cNvPr>
          <p:cNvCxnSpPr>
            <a:cxnSpLocks/>
          </p:cNvCxnSpPr>
          <p:nvPr/>
        </p:nvCxnSpPr>
        <p:spPr>
          <a:xfrm>
            <a:off x="5282192" y="2490965"/>
            <a:ext cx="0" cy="1204735"/>
          </a:xfrm>
          <a:prstGeom prst="line">
            <a:avLst/>
          </a:prstGeom>
          <a:ln w="76200">
            <a:solidFill>
              <a:srgbClr val="2F48D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F77797E-4C6E-674A-8E5C-E8AABEE14F6F}"/>
              </a:ext>
            </a:extLst>
          </p:cNvPr>
          <p:cNvCxnSpPr>
            <a:cxnSpLocks/>
          </p:cNvCxnSpPr>
          <p:nvPr/>
        </p:nvCxnSpPr>
        <p:spPr>
          <a:xfrm>
            <a:off x="2251841" y="2490965"/>
            <a:ext cx="0" cy="1578327"/>
          </a:xfrm>
          <a:prstGeom prst="line">
            <a:avLst/>
          </a:prstGeom>
          <a:ln w="76200">
            <a:solidFill>
              <a:srgbClr val="2F48D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F03D93F-3C32-3548-A6EA-394DDE6BFAAE}"/>
              </a:ext>
            </a:extLst>
          </p:cNvPr>
          <p:cNvCxnSpPr>
            <a:cxnSpLocks/>
          </p:cNvCxnSpPr>
          <p:nvPr/>
        </p:nvCxnSpPr>
        <p:spPr>
          <a:xfrm>
            <a:off x="2251841" y="4913565"/>
            <a:ext cx="0" cy="675039"/>
          </a:xfrm>
          <a:prstGeom prst="line">
            <a:avLst/>
          </a:prstGeom>
          <a:ln w="76200">
            <a:solidFill>
              <a:srgbClr val="2F48D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E4D47E8-FD70-CD40-BF61-0FAE586F9562}"/>
              </a:ext>
            </a:extLst>
          </p:cNvPr>
          <p:cNvCxnSpPr>
            <a:cxnSpLocks/>
          </p:cNvCxnSpPr>
          <p:nvPr/>
        </p:nvCxnSpPr>
        <p:spPr>
          <a:xfrm flipH="1">
            <a:off x="5277547" y="5985781"/>
            <a:ext cx="4646" cy="493145"/>
          </a:xfrm>
          <a:prstGeom prst="line">
            <a:avLst/>
          </a:prstGeom>
          <a:ln w="76200">
            <a:solidFill>
              <a:srgbClr val="2F48D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D86379D-11DE-774B-AA8F-9DB37A883E2A}"/>
              </a:ext>
            </a:extLst>
          </p:cNvPr>
          <p:cNvCxnSpPr>
            <a:cxnSpLocks/>
          </p:cNvCxnSpPr>
          <p:nvPr/>
        </p:nvCxnSpPr>
        <p:spPr>
          <a:xfrm>
            <a:off x="5282192" y="4957048"/>
            <a:ext cx="0" cy="675039"/>
          </a:xfrm>
          <a:prstGeom prst="line">
            <a:avLst/>
          </a:prstGeom>
          <a:ln w="76200">
            <a:solidFill>
              <a:srgbClr val="2F48D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2DAFCCD-8F28-9145-BE88-E8E08FFD9FD4}"/>
              </a:ext>
            </a:extLst>
          </p:cNvPr>
          <p:cNvCxnSpPr>
            <a:cxnSpLocks/>
          </p:cNvCxnSpPr>
          <p:nvPr/>
        </p:nvCxnSpPr>
        <p:spPr>
          <a:xfrm flipH="1">
            <a:off x="2245702" y="5948011"/>
            <a:ext cx="6139" cy="483320"/>
          </a:xfrm>
          <a:prstGeom prst="line">
            <a:avLst/>
          </a:prstGeom>
          <a:ln w="76200">
            <a:solidFill>
              <a:srgbClr val="2F48D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810D9AF-2549-2946-AA5A-BB04E29125DD}"/>
              </a:ext>
            </a:extLst>
          </p:cNvPr>
          <p:cNvCxnSpPr>
            <a:cxnSpLocks/>
          </p:cNvCxnSpPr>
          <p:nvPr/>
        </p:nvCxnSpPr>
        <p:spPr>
          <a:xfrm flipH="1">
            <a:off x="8236647" y="6011181"/>
            <a:ext cx="4646" cy="493145"/>
          </a:xfrm>
          <a:prstGeom prst="line">
            <a:avLst/>
          </a:prstGeom>
          <a:ln w="76200">
            <a:solidFill>
              <a:srgbClr val="2F48D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FB60A32-D6D9-504A-A26E-DBE88810CCEB}"/>
              </a:ext>
            </a:extLst>
          </p:cNvPr>
          <p:cNvCxnSpPr>
            <a:cxnSpLocks/>
          </p:cNvCxnSpPr>
          <p:nvPr/>
        </p:nvCxnSpPr>
        <p:spPr>
          <a:xfrm>
            <a:off x="8241292" y="4982448"/>
            <a:ext cx="0" cy="675039"/>
          </a:xfrm>
          <a:prstGeom prst="line">
            <a:avLst/>
          </a:prstGeom>
          <a:ln w="76200">
            <a:solidFill>
              <a:srgbClr val="2F48D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04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1388698-DA8C-494B-B611-17F54F99E0A2}"/>
              </a:ext>
            </a:extLst>
          </p:cNvPr>
          <p:cNvSpPr>
            <a:spLocks noGrp="1"/>
          </p:cNvSpPr>
          <p:nvPr>
            <p:ph sz="half" idx="2"/>
          </p:nvPr>
        </p:nvSpPr>
        <p:spPr>
          <a:xfrm>
            <a:off x="511451" y="2344747"/>
            <a:ext cx="3271660" cy="1015663"/>
          </a:xfrm>
        </p:spPr>
        <p:txBody>
          <a:bodyPr wrap="square" anchor="t" anchorCtr="0">
            <a:spAutoFit/>
          </a:bodyPr>
          <a:lstStyle/>
          <a:p>
            <a:pPr marL="0" indent="0">
              <a:lnSpc>
                <a:spcPct val="100000"/>
              </a:lnSpc>
              <a:buClr>
                <a:srgbClr val="5184DC"/>
              </a:buClr>
              <a:buNone/>
            </a:pPr>
            <a:r>
              <a:rPr lang="en-US" sz="2000" dirty="0">
                <a:solidFill>
                  <a:srgbClr val="454A6B"/>
                </a:solidFill>
                <a:latin typeface="Century Gothic" panose="020B0502020202020204" pitchFamily="34" charset="0"/>
                <a:cs typeface="Arial" panose="020B0604020202020204" pitchFamily="34" charset="0"/>
              </a:rPr>
              <a:t>Use these icons for decorating your page or for creating diagrams</a:t>
            </a:r>
          </a:p>
        </p:txBody>
      </p:sp>
      <p:pic>
        <p:nvPicPr>
          <p:cNvPr id="34" name="Picture 33" descr="A picture containing monitor&#10;&#10;Description automatically generated">
            <a:extLst>
              <a:ext uri="{FF2B5EF4-FFF2-40B4-BE49-F238E27FC236}">
                <a16:creationId xmlns:a16="http://schemas.microsoft.com/office/drawing/2014/main" id="{E38606F4-062E-154F-8956-F466B3EF9643}"/>
              </a:ext>
            </a:extLst>
          </p:cNvPr>
          <p:cNvPicPr>
            <a:picLocks noChangeAspect="1"/>
          </p:cNvPicPr>
          <p:nvPr/>
        </p:nvPicPr>
        <p:blipFill>
          <a:blip r:embed="rId3"/>
          <a:stretch>
            <a:fillRect/>
          </a:stretch>
        </p:blipFill>
        <p:spPr>
          <a:xfrm>
            <a:off x="10381289" y="6260250"/>
            <a:ext cx="1440001" cy="227040"/>
          </a:xfrm>
          <a:prstGeom prst="rect">
            <a:avLst/>
          </a:prstGeom>
        </p:spPr>
      </p:pic>
      <p:sp>
        <p:nvSpPr>
          <p:cNvPr id="10" name="TextBox 9">
            <a:extLst>
              <a:ext uri="{FF2B5EF4-FFF2-40B4-BE49-F238E27FC236}">
                <a16:creationId xmlns:a16="http://schemas.microsoft.com/office/drawing/2014/main" id="{2A8E5D46-D437-1D43-82BC-A600F1B70677}"/>
              </a:ext>
            </a:extLst>
          </p:cNvPr>
          <p:cNvSpPr txBox="1"/>
          <p:nvPr/>
        </p:nvSpPr>
        <p:spPr>
          <a:xfrm>
            <a:off x="409589" y="439842"/>
            <a:ext cx="5381611" cy="683264"/>
          </a:xfrm>
          <a:prstGeom prst="rect">
            <a:avLst/>
          </a:prstGeom>
          <a:noFill/>
        </p:spPr>
        <p:txBody>
          <a:bodyPr wrap="square" rtlCol="0">
            <a:spAutoFit/>
          </a:bodyPr>
          <a:lstStyle/>
          <a:p>
            <a:pPr>
              <a:lnSpc>
                <a:spcPct val="80000"/>
              </a:lnSpc>
            </a:pPr>
            <a:r>
              <a:rPr lang="en-US" sz="4800" b="1" spc="-80" dirty="0">
                <a:solidFill>
                  <a:srgbClr val="021563"/>
                </a:solidFill>
                <a:latin typeface="Century Gothic" panose="020B0502020202020204" pitchFamily="34" charset="0"/>
              </a:rPr>
              <a:t>Decor</a:t>
            </a:r>
          </a:p>
        </p:txBody>
      </p:sp>
      <p:pic>
        <p:nvPicPr>
          <p:cNvPr id="14" name="Picture 13">
            <a:extLst>
              <a:ext uri="{FF2B5EF4-FFF2-40B4-BE49-F238E27FC236}">
                <a16:creationId xmlns:a16="http://schemas.microsoft.com/office/drawing/2014/main" id="{D8DA1CB2-BBB4-F542-962B-90113B30A44A}"/>
              </a:ext>
            </a:extLst>
          </p:cNvPr>
          <p:cNvPicPr>
            <a:picLocks noChangeAspect="1"/>
          </p:cNvPicPr>
          <p:nvPr/>
        </p:nvPicPr>
        <p:blipFill>
          <a:blip r:embed="rId4"/>
          <a:stretch>
            <a:fillRect/>
          </a:stretch>
        </p:blipFill>
        <p:spPr>
          <a:xfrm>
            <a:off x="7974693" y="1147389"/>
            <a:ext cx="2019300" cy="419100"/>
          </a:xfrm>
          <a:prstGeom prst="rect">
            <a:avLst/>
          </a:prstGeom>
        </p:spPr>
      </p:pic>
      <p:pic>
        <p:nvPicPr>
          <p:cNvPr id="15" name="Picture 14">
            <a:extLst>
              <a:ext uri="{FF2B5EF4-FFF2-40B4-BE49-F238E27FC236}">
                <a16:creationId xmlns:a16="http://schemas.microsoft.com/office/drawing/2014/main" id="{9B25D1F1-39AC-7C49-91D8-B05BC2CC5FF3}"/>
              </a:ext>
            </a:extLst>
          </p:cNvPr>
          <p:cNvPicPr>
            <a:picLocks noChangeAspect="1"/>
          </p:cNvPicPr>
          <p:nvPr/>
        </p:nvPicPr>
        <p:blipFill>
          <a:blip r:embed="rId5"/>
          <a:stretch>
            <a:fillRect/>
          </a:stretch>
        </p:blipFill>
        <p:spPr>
          <a:xfrm>
            <a:off x="4267200" y="5185284"/>
            <a:ext cx="3048000" cy="444500"/>
          </a:xfrm>
          <a:prstGeom prst="rect">
            <a:avLst/>
          </a:prstGeom>
        </p:spPr>
      </p:pic>
      <p:pic>
        <p:nvPicPr>
          <p:cNvPr id="16" name="Picture 15">
            <a:extLst>
              <a:ext uri="{FF2B5EF4-FFF2-40B4-BE49-F238E27FC236}">
                <a16:creationId xmlns:a16="http://schemas.microsoft.com/office/drawing/2014/main" id="{BDC47078-51A4-A543-BA9D-323A94A15F72}"/>
              </a:ext>
            </a:extLst>
          </p:cNvPr>
          <p:cNvPicPr>
            <a:picLocks noChangeAspect="1"/>
          </p:cNvPicPr>
          <p:nvPr/>
        </p:nvPicPr>
        <p:blipFill>
          <a:blip r:embed="rId6"/>
          <a:stretch>
            <a:fillRect/>
          </a:stretch>
        </p:blipFill>
        <p:spPr>
          <a:xfrm>
            <a:off x="4005036" y="4349281"/>
            <a:ext cx="228600" cy="228600"/>
          </a:xfrm>
          <a:prstGeom prst="rect">
            <a:avLst/>
          </a:prstGeom>
        </p:spPr>
      </p:pic>
      <p:pic>
        <p:nvPicPr>
          <p:cNvPr id="17" name="Picture 16">
            <a:extLst>
              <a:ext uri="{FF2B5EF4-FFF2-40B4-BE49-F238E27FC236}">
                <a16:creationId xmlns:a16="http://schemas.microsoft.com/office/drawing/2014/main" id="{AA8ACAEB-913F-CC47-BAAA-C648B6DCCFAE}"/>
              </a:ext>
            </a:extLst>
          </p:cNvPr>
          <p:cNvPicPr>
            <a:picLocks noChangeAspect="1"/>
          </p:cNvPicPr>
          <p:nvPr/>
        </p:nvPicPr>
        <p:blipFill>
          <a:blip r:embed="rId7"/>
          <a:stretch>
            <a:fillRect/>
          </a:stretch>
        </p:blipFill>
        <p:spPr>
          <a:xfrm>
            <a:off x="7974693" y="1468034"/>
            <a:ext cx="228600" cy="228600"/>
          </a:xfrm>
          <a:prstGeom prst="rect">
            <a:avLst/>
          </a:prstGeom>
        </p:spPr>
      </p:pic>
      <p:pic>
        <p:nvPicPr>
          <p:cNvPr id="18" name="Picture 17">
            <a:extLst>
              <a:ext uri="{FF2B5EF4-FFF2-40B4-BE49-F238E27FC236}">
                <a16:creationId xmlns:a16="http://schemas.microsoft.com/office/drawing/2014/main" id="{B118ADC2-508D-E540-8B09-4CD55E08ADF2}"/>
              </a:ext>
            </a:extLst>
          </p:cNvPr>
          <p:cNvPicPr>
            <a:picLocks noChangeAspect="1"/>
          </p:cNvPicPr>
          <p:nvPr/>
        </p:nvPicPr>
        <p:blipFill>
          <a:blip r:embed="rId8"/>
          <a:stretch>
            <a:fillRect/>
          </a:stretch>
        </p:blipFill>
        <p:spPr>
          <a:xfrm>
            <a:off x="6509657" y="1360568"/>
            <a:ext cx="304800" cy="38100"/>
          </a:xfrm>
          <a:prstGeom prst="rect">
            <a:avLst/>
          </a:prstGeom>
        </p:spPr>
      </p:pic>
      <p:pic>
        <p:nvPicPr>
          <p:cNvPr id="19" name="Picture 18">
            <a:extLst>
              <a:ext uri="{FF2B5EF4-FFF2-40B4-BE49-F238E27FC236}">
                <a16:creationId xmlns:a16="http://schemas.microsoft.com/office/drawing/2014/main" id="{0A7E42BA-7BAE-DA41-B54D-FDAC119F14B2}"/>
              </a:ext>
            </a:extLst>
          </p:cNvPr>
          <p:cNvPicPr>
            <a:picLocks noChangeAspect="1"/>
          </p:cNvPicPr>
          <p:nvPr/>
        </p:nvPicPr>
        <p:blipFill>
          <a:blip r:embed="rId9"/>
          <a:stretch>
            <a:fillRect/>
          </a:stretch>
        </p:blipFill>
        <p:spPr>
          <a:xfrm>
            <a:off x="7638143" y="2813052"/>
            <a:ext cx="2692400" cy="2692400"/>
          </a:xfrm>
          <a:prstGeom prst="rect">
            <a:avLst/>
          </a:prstGeom>
        </p:spPr>
      </p:pic>
      <p:pic>
        <p:nvPicPr>
          <p:cNvPr id="20" name="Picture 19">
            <a:extLst>
              <a:ext uri="{FF2B5EF4-FFF2-40B4-BE49-F238E27FC236}">
                <a16:creationId xmlns:a16="http://schemas.microsoft.com/office/drawing/2014/main" id="{E28BBD82-9ACB-1A4D-85D9-B6E8870F0E00}"/>
              </a:ext>
            </a:extLst>
          </p:cNvPr>
          <p:cNvPicPr>
            <a:picLocks noChangeAspect="1"/>
          </p:cNvPicPr>
          <p:nvPr/>
        </p:nvPicPr>
        <p:blipFill>
          <a:blip r:embed="rId10"/>
          <a:stretch>
            <a:fillRect/>
          </a:stretch>
        </p:blipFill>
        <p:spPr>
          <a:xfrm>
            <a:off x="1445986" y="3878361"/>
            <a:ext cx="2692400" cy="2692400"/>
          </a:xfrm>
          <a:prstGeom prst="rect">
            <a:avLst/>
          </a:prstGeom>
        </p:spPr>
      </p:pic>
      <p:pic>
        <p:nvPicPr>
          <p:cNvPr id="21" name="Picture 20">
            <a:extLst>
              <a:ext uri="{FF2B5EF4-FFF2-40B4-BE49-F238E27FC236}">
                <a16:creationId xmlns:a16="http://schemas.microsoft.com/office/drawing/2014/main" id="{F1A522B7-5828-AF44-8D03-01A23C67C210}"/>
              </a:ext>
            </a:extLst>
          </p:cNvPr>
          <p:cNvPicPr>
            <a:picLocks noChangeAspect="1"/>
          </p:cNvPicPr>
          <p:nvPr/>
        </p:nvPicPr>
        <p:blipFill>
          <a:blip r:embed="rId11"/>
          <a:stretch>
            <a:fillRect/>
          </a:stretch>
        </p:blipFill>
        <p:spPr>
          <a:xfrm>
            <a:off x="4749800" y="2082800"/>
            <a:ext cx="2692400" cy="2692400"/>
          </a:xfrm>
          <a:prstGeom prst="rect">
            <a:avLst/>
          </a:prstGeom>
        </p:spPr>
      </p:pic>
      <p:pic>
        <p:nvPicPr>
          <p:cNvPr id="22" name="Picture 21">
            <a:extLst>
              <a:ext uri="{FF2B5EF4-FFF2-40B4-BE49-F238E27FC236}">
                <a16:creationId xmlns:a16="http://schemas.microsoft.com/office/drawing/2014/main" id="{D901B015-CBC8-164A-90CC-82DBF693EF2F}"/>
              </a:ext>
            </a:extLst>
          </p:cNvPr>
          <p:cNvPicPr>
            <a:picLocks noChangeAspect="1"/>
          </p:cNvPicPr>
          <p:nvPr/>
        </p:nvPicPr>
        <p:blipFill>
          <a:blip r:embed="rId12"/>
          <a:stretch>
            <a:fillRect/>
          </a:stretch>
        </p:blipFill>
        <p:spPr>
          <a:xfrm>
            <a:off x="8233229" y="359750"/>
            <a:ext cx="2921000" cy="1092200"/>
          </a:xfrm>
          <a:prstGeom prst="rect">
            <a:avLst/>
          </a:prstGeom>
        </p:spPr>
      </p:pic>
      <p:pic>
        <p:nvPicPr>
          <p:cNvPr id="23" name="Picture 22">
            <a:extLst>
              <a:ext uri="{FF2B5EF4-FFF2-40B4-BE49-F238E27FC236}">
                <a16:creationId xmlns:a16="http://schemas.microsoft.com/office/drawing/2014/main" id="{03ADBEAC-847E-AA40-866E-35C4EB50AFA4}"/>
              </a:ext>
            </a:extLst>
          </p:cNvPr>
          <p:cNvPicPr>
            <a:picLocks noChangeAspect="1"/>
          </p:cNvPicPr>
          <p:nvPr/>
        </p:nvPicPr>
        <p:blipFill>
          <a:blip r:embed="rId13"/>
          <a:stretch>
            <a:fillRect/>
          </a:stretch>
        </p:blipFill>
        <p:spPr>
          <a:xfrm>
            <a:off x="3333750" y="4581495"/>
            <a:ext cx="2019300" cy="419100"/>
          </a:xfrm>
          <a:prstGeom prst="rect">
            <a:avLst/>
          </a:prstGeom>
        </p:spPr>
      </p:pic>
      <p:pic>
        <p:nvPicPr>
          <p:cNvPr id="24" name="Picture 23">
            <a:extLst>
              <a:ext uri="{FF2B5EF4-FFF2-40B4-BE49-F238E27FC236}">
                <a16:creationId xmlns:a16="http://schemas.microsoft.com/office/drawing/2014/main" id="{E5074505-D9C1-4848-8C42-618205D334C3}"/>
              </a:ext>
            </a:extLst>
          </p:cNvPr>
          <p:cNvPicPr>
            <a:picLocks noChangeAspect="1"/>
          </p:cNvPicPr>
          <p:nvPr/>
        </p:nvPicPr>
        <p:blipFill>
          <a:blip r:embed="rId14"/>
          <a:stretch>
            <a:fillRect/>
          </a:stretch>
        </p:blipFill>
        <p:spPr>
          <a:xfrm>
            <a:off x="9107714" y="4396753"/>
            <a:ext cx="304800" cy="304800"/>
          </a:xfrm>
          <a:prstGeom prst="rect">
            <a:avLst/>
          </a:prstGeom>
        </p:spPr>
      </p:pic>
      <p:pic>
        <p:nvPicPr>
          <p:cNvPr id="25" name="Picture 24">
            <a:extLst>
              <a:ext uri="{FF2B5EF4-FFF2-40B4-BE49-F238E27FC236}">
                <a16:creationId xmlns:a16="http://schemas.microsoft.com/office/drawing/2014/main" id="{E33610FB-3900-764B-A479-8CCF13BFED62}"/>
              </a:ext>
            </a:extLst>
          </p:cNvPr>
          <p:cNvPicPr>
            <a:picLocks noChangeAspect="1"/>
          </p:cNvPicPr>
          <p:nvPr/>
        </p:nvPicPr>
        <p:blipFill>
          <a:blip r:embed="rId15"/>
          <a:stretch>
            <a:fillRect/>
          </a:stretch>
        </p:blipFill>
        <p:spPr>
          <a:xfrm>
            <a:off x="7712868" y="2136340"/>
            <a:ext cx="304800" cy="304800"/>
          </a:xfrm>
          <a:prstGeom prst="rect">
            <a:avLst/>
          </a:prstGeom>
        </p:spPr>
      </p:pic>
      <p:pic>
        <p:nvPicPr>
          <p:cNvPr id="26" name="Picture 25">
            <a:extLst>
              <a:ext uri="{FF2B5EF4-FFF2-40B4-BE49-F238E27FC236}">
                <a16:creationId xmlns:a16="http://schemas.microsoft.com/office/drawing/2014/main" id="{8B9D1A4C-86BD-0140-98B7-DFD534D893B7}"/>
              </a:ext>
            </a:extLst>
          </p:cNvPr>
          <p:cNvPicPr>
            <a:picLocks noChangeAspect="1"/>
          </p:cNvPicPr>
          <p:nvPr/>
        </p:nvPicPr>
        <p:blipFill>
          <a:blip r:embed="rId16"/>
          <a:stretch>
            <a:fillRect/>
          </a:stretch>
        </p:blipFill>
        <p:spPr>
          <a:xfrm>
            <a:off x="7155543" y="4872256"/>
            <a:ext cx="482600" cy="482600"/>
          </a:xfrm>
          <a:prstGeom prst="rect">
            <a:avLst/>
          </a:prstGeom>
        </p:spPr>
      </p:pic>
      <p:pic>
        <p:nvPicPr>
          <p:cNvPr id="27" name="Picture 26">
            <a:extLst>
              <a:ext uri="{FF2B5EF4-FFF2-40B4-BE49-F238E27FC236}">
                <a16:creationId xmlns:a16="http://schemas.microsoft.com/office/drawing/2014/main" id="{34585157-1AC9-614F-A3AB-391E4F13DE93}"/>
              </a:ext>
            </a:extLst>
          </p:cNvPr>
          <p:cNvPicPr>
            <a:picLocks noChangeAspect="1"/>
          </p:cNvPicPr>
          <p:nvPr/>
        </p:nvPicPr>
        <p:blipFill>
          <a:blip r:embed="rId17"/>
          <a:stretch>
            <a:fillRect/>
          </a:stretch>
        </p:blipFill>
        <p:spPr>
          <a:xfrm>
            <a:off x="7296150" y="2478195"/>
            <a:ext cx="292100" cy="444500"/>
          </a:xfrm>
          <a:prstGeom prst="rect">
            <a:avLst/>
          </a:prstGeom>
        </p:spPr>
      </p:pic>
      <p:pic>
        <p:nvPicPr>
          <p:cNvPr id="28" name="Picture 27">
            <a:extLst>
              <a:ext uri="{FF2B5EF4-FFF2-40B4-BE49-F238E27FC236}">
                <a16:creationId xmlns:a16="http://schemas.microsoft.com/office/drawing/2014/main" id="{AD14972B-056D-8248-92B4-38D29166E43B}"/>
              </a:ext>
            </a:extLst>
          </p:cNvPr>
          <p:cNvPicPr>
            <a:picLocks noChangeAspect="1"/>
          </p:cNvPicPr>
          <p:nvPr/>
        </p:nvPicPr>
        <p:blipFill>
          <a:blip r:embed="rId18"/>
          <a:stretch>
            <a:fillRect/>
          </a:stretch>
        </p:blipFill>
        <p:spPr>
          <a:xfrm>
            <a:off x="4864100" y="1344239"/>
            <a:ext cx="292100" cy="444500"/>
          </a:xfrm>
          <a:prstGeom prst="rect">
            <a:avLst/>
          </a:prstGeom>
        </p:spPr>
      </p:pic>
      <p:pic>
        <p:nvPicPr>
          <p:cNvPr id="29" name="Picture 28">
            <a:extLst>
              <a:ext uri="{FF2B5EF4-FFF2-40B4-BE49-F238E27FC236}">
                <a16:creationId xmlns:a16="http://schemas.microsoft.com/office/drawing/2014/main" id="{625593AD-80D0-D84A-80D2-EF7C58E6DCB6}"/>
              </a:ext>
            </a:extLst>
          </p:cNvPr>
          <p:cNvPicPr>
            <a:picLocks noChangeAspect="1"/>
          </p:cNvPicPr>
          <p:nvPr/>
        </p:nvPicPr>
        <p:blipFill>
          <a:blip r:embed="rId19"/>
          <a:stretch>
            <a:fillRect/>
          </a:stretch>
        </p:blipFill>
        <p:spPr>
          <a:xfrm>
            <a:off x="1092200" y="1211054"/>
            <a:ext cx="4064000" cy="635000"/>
          </a:xfrm>
          <a:prstGeom prst="rect">
            <a:avLst/>
          </a:prstGeom>
        </p:spPr>
      </p:pic>
      <p:pic>
        <p:nvPicPr>
          <p:cNvPr id="30" name="Picture 29">
            <a:extLst>
              <a:ext uri="{FF2B5EF4-FFF2-40B4-BE49-F238E27FC236}">
                <a16:creationId xmlns:a16="http://schemas.microsoft.com/office/drawing/2014/main" id="{C4D5D484-43BA-D04A-A565-BFE9D1F9E276}"/>
              </a:ext>
            </a:extLst>
          </p:cNvPr>
          <p:cNvPicPr>
            <a:picLocks noChangeAspect="1"/>
          </p:cNvPicPr>
          <p:nvPr/>
        </p:nvPicPr>
        <p:blipFill>
          <a:blip r:embed="rId20"/>
          <a:stretch>
            <a:fillRect/>
          </a:stretch>
        </p:blipFill>
        <p:spPr>
          <a:xfrm>
            <a:off x="4782457" y="5795783"/>
            <a:ext cx="4064000" cy="635000"/>
          </a:xfrm>
          <a:prstGeom prst="rect">
            <a:avLst/>
          </a:prstGeom>
        </p:spPr>
      </p:pic>
      <p:pic>
        <p:nvPicPr>
          <p:cNvPr id="31" name="Picture 30">
            <a:extLst>
              <a:ext uri="{FF2B5EF4-FFF2-40B4-BE49-F238E27FC236}">
                <a16:creationId xmlns:a16="http://schemas.microsoft.com/office/drawing/2014/main" id="{3EAFBDD9-1961-E247-BF85-45960B0094B7}"/>
              </a:ext>
            </a:extLst>
          </p:cNvPr>
          <p:cNvPicPr>
            <a:picLocks noChangeAspect="1"/>
          </p:cNvPicPr>
          <p:nvPr/>
        </p:nvPicPr>
        <p:blipFill>
          <a:blip r:embed="rId21"/>
          <a:stretch>
            <a:fillRect/>
          </a:stretch>
        </p:blipFill>
        <p:spPr>
          <a:xfrm>
            <a:off x="3303814" y="129740"/>
            <a:ext cx="3009900" cy="2311400"/>
          </a:xfrm>
          <a:prstGeom prst="rect">
            <a:avLst/>
          </a:prstGeom>
        </p:spPr>
      </p:pic>
      <p:pic>
        <p:nvPicPr>
          <p:cNvPr id="32" name="Picture 31">
            <a:extLst>
              <a:ext uri="{FF2B5EF4-FFF2-40B4-BE49-F238E27FC236}">
                <a16:creationId xmlns:a16="http://schemas.microsoft.com/office/drawing/2014/main" id="{354F435E-7CC5-0947-A280-6E160D029AE5}"/>
              </a:ext>
            </a:extLst>
          </p:cNvPr>
          <p:cNvPicPr>
            <a:picLocks noChangeAspect="1"/>
          </p:cNvPicPr>
          <p:nvPr/>
        </p:nvPicPr>
        <p:blipFill>
          <a:blip r:embed="rId22"/>
          <a:stretch>
            <a:fillRect/>
          </a:stretch>
        </p:blipFill>
        <p:spPr>
          <a:xfrm>
            <a:off x="10813143" y="4488198"/>
            <a:ext cx="787400" cy="469900"/>
          </a:xfrm>
          <a:prstGeom prst="rect">
            <a:avLst/>
          </a:prstGeom>
        </p:spPr>
      </p:pic>
      <p:pic>
        <p:nvPicPr>
          <p:cNvPr id="33" name="Picture 32">
            <a:extLst>
              <a:ext uri="{FF2B5EF4-FFF2-40B4-BE49-F238E27FC236}">
                <a16:creationId xmlns:a16="http://schemas.microsoft.com/office/drawing/2014/main" id="{CE339C2A-D742-3447-8B18-F0CE460C8040}"/>
              </a:ext>
            </a:extLst>
          </p:cNvPr>
          <p:cNvPicPr>
            <a:picLocks noChangeAspect="1"/>
          </p:cNvPicPr>
          <p:nvPr/>
        </p:nvPicPr>
        <p:blipFill>
          <a:blip r:embed="rId23"/>
          <a:stretch>
            <a:fillRect/>
          </a:stretch>
        </p:blipFill>
        <p:spPr>
          <a:xfrm>
            <a:off x="4674039" y="366129"/>
            <a:ext cx="4533900" cy="1130300"/>
          </a:xfrm>
          <a:prstGeom prst="rect">
            <a:avLst/>
          </a:prstGeom>
        </p:spPr>
      </p:pic>
      <p:pic>
        <p:nvPicPr>
          <p:cNvPr id="35" name="Picture 34">
            <a:extLst>
              <a:ext uri="{FF2B5EF4-FFF2-40B4-BE49-F238E27FC236}">
                <a16:creationId xmlns:a16="http://schemas.microsoft.com/office/drawing/2014/main" id="{322A2963-3B59-784F-870F-2CE67610EA33}"/>
              </a:ext>
            </a:extLst>
          </p:cNvPr>
          <p:cNvPicPr>
            <a:picLocks noChangeAspect="1"/>
          </p:cNvPicPr>
          <p:nvPr/>
        </p:nvPicPr>
        <p:blipFill>
          <a:blip r:embed="rId24"/>
          <a:stretch>
            <a:fillRect/>
          </a:stretch>
        </p:blipFill>
        <p:spPr>
          <a:xfrm>
            <a:off x="7015844" y="5183154"/>
            <a:ext cx="4533900" cy="1130300"/>
          </a:xfrm>
          <a:prstGeom prst="rect">
            <a:avLst/>
          </a:prstGeom>
        </p:spPr>
      </p:pic>
      <p:pic>
        <p:nvPicPr>
          <p:cNvPr id="36" name="Picture 35">
            <a:extLst>
              <a:ext uri="{FF2B5EF4-FFF2-40B4-BE49-F238E27FC236}">
                <a16:creationId xmlns:a16="http://schemas.microsoft.com/office/drawing/2014/main" id="{3B1977FB-84D3-4D44-B804-BA2CC1CADE23}"/>
              </a:ext>
            </a:extLst>
          </p:cNvPr>
          <p:cNvPicPr>
            <a:picLocks noChangeAspect="1"/>
          </p:cNvPicPr>
          <p:nvPr/>
        </p:nvPicPr>
        <p:blipFill>
          <a:blip r:embed="rId25"/>
          <a:stretch>
            <a:fillRect/>
          </a:stretch>
        </p:blipFill>
        <p:spPr>
          <a:xfrm>
            <a:off x="190048" y="5249323"/>
            <a:ext cx="4533900" cy="1130300"/>
          </a:xfrm>
          <a:prstGeom prst="rect">
            <a:avLst/>
          </a:prstGeom>
        </p:spPr>
      </p:pic>
      <p:pic>
        <p:nvPicPr>
          <p:cNvPr id="37" name="Picture 36">
            <a:extLst>
              <a:ext uri="{FF2B5EF4-FFF2-40B4-BE49-F238E27FC236}">
                <a16:creationId xmlns:a16="http://schemas.microsoft.com/office/drawing/2014/main" id="{7ECED276-CCA1-FA48-8A6D-1526D348D05A}"/>
              </a:ext>
            </a:extLst>
          </p:cNvPr>
          <p:cNvPicPr>
            <a:picLocks noChangeAspect="1"/>
          </p:cNvPicPr>
          <p:nvPr/>
        </p:nvPicPr>
        <p:blipFill>
          <a:blip r:embed="rId26"/>
          <a:stretch>
            <a:fillRect/>
          </a:stretch>
        </p:blipFill>
        <p:spPr>
          <a:xfrm>
            <a:off x="9002486" y="1638300"/>
            <a:ext cx="3048000" cy="444500"/>
          </a:xfrm>
          <a:prstGeom prst="rect">
            <a:avLst/>
          </a:prstGeom>
        </p:spPr>
      </p:pic>
      <p:pic>
        <p:nvPicPr>
          <p:cNvPr id="38" name="Picture 37">
            <a:extLst>
              <a:ext uri="{FF2B5EF4-FFF2-40B4-BE49-F238E27FC236}">
                <a16:creationId xmlns:a16="http://schemas.microsoft.com/office/drawing/2014/main" id="{C5C47538-E8EF-374F-9197-06885D702A73}"/>
              </a:ext>
            </a:extLst>
          </p:cNvPr>
          <p:cNvPicPr>
            <a:picLocks noChangeAspect="1"/>
          </p:cNvPicPr>
          <p:nvPr/>
        </p:nvPicPr>
        <p:blipFill>
          <a:blip r:embed="rId27"/>
          <a:stretch>
            <a:fillRect/>
          </a:stretch>
        </p:blipFill>
        <p:spPr>
          <a:xfrm>
            <a:off x="6350" y="3771873"/>
            <a:ext cx="12179300" cy="38100"/>
          </a:xfrm>
          <a:prstGeom prst="rect">
            <a:avLst/>
          </a:prstGeom>
        </p:spPr>
      </p:pic>
      <p:pic>
        <p:nvPicPr>
          <p:cNvPr id="39" name="Picture 38">
            <a:extLst>
              <a:ext uri="{FF2B5EF4-FFF2-40B4-BE49-F238E27FC236}">
                <a16:creationId xmlns:a16="http://schemas.microsoft.com/office/drawing/2014/main" id="{24FDD7D0-6BED-2648-8864-445C21CB13DF}"/>
              </a:ext>
            </a:extLst>
          </p:cNvPr>
          <p:cNvPicPr>
            <a:picLocks noChangeAspect="1"/>
          </p:cNvPicPr>
          <p:nvPr/>
        </p:nvPicPr>
        <p:blipFill>
          <a:blip r:embed="rId28"/>
          <a:stretch>
            <a:fillRect/>
          </a:stretch>
        </p:blipFill>
        <p:spPr>
          <a:xfrm>
            <a:off x="6350" y="3409950"/>
            <a:ext cx="12179300" cy="38100"/>
          </a:xfrm>
          <a:prstGeom prst="rect">
            <a:avLst/>
          </a:prstGeom>
        </p:spPr>
      </p:pic>
      <p:pic>
        <p:nvPicPr>
          <p:cNvPr id="40" name="Picture 39">
            <a:extLst>
              <a:ext uri="{FF2B5EF4-FFF2-40B4-BE49-F238E27FC236}">
                <a16:creationId xmlns:a16="http://schemas.microsoft.com/office/drawing/2014/main" id="{B385BFA4-24E2-4C49-9548-6DD05C19E096}"/>
              </a:ext>
            </a:extLst>
          </p:cNvPr>
          <p:cNvPicPr>
            <a:picLocks noChangeAspect="1"/>
          </p:cNvPicPr>
          <p:nvPr/>
        </p:nvPicPr>
        <p:blipFill>
          <a:blip r:embed="rId29"/>
          <a:stretch>
            <a:fillRect/>
          </a:stretch>
        </p:blipFill>
        <p:spPr>
          <a:xfrm>
            <a:off x="5208489" y="2639429"/>
            <a:ext cx="5892800" cy="38100"/>
          </a:xfrm>
          <a:prstGeom prst="rect">
            <a:avLst/>
          </a:prstGeom>
        </p:spPr>
      </p:pic>
      <p:pic>
        <p:nvPicPr>
          <p:cNvPr id="41" name="Picture 40">
            <a:extLst>
              <a:ext uri="{FF2B5EF4-FFF2-40B4-BE49-F238E27FC236}">
                <a16:creationId xmlns:a16="http://schemas.microsoft.com/office/drawing/2014/main" id="{1658B964-ABD3-224D-A234-D4209EBEBECA}"/>
              </a:ext>
            </a:extLst>
          </p:cNvPr>
          <p:cNvPicPr>
            <a:picLocks noChangeAspect="1"/>
          </p:cNvPicPr>
          <p:nvPr/>
        </p:nvPicPr>
        <p:blipFill>
          <a:blip r:embed="rId30"/>
          <a:stretch>
            <a:fillRect/>
          </a:stretch>
        </p:blipFill>
        <p:spPr>
          <a:xfrm>
            <a:off x="9260114" y="6241200"/>
            <a:ext cx="304800" cy="38100"/>
          </a:xfrm>
          <a:prstGeom prst="rect">
            <a:avLst/>
          </a:prstGeom>
        </p:spPr>
      </p:pic>
      <p:pic>
        <p:nvPicPr>
          <p:cNvPr id="42" name="Picture 41">
            <a:extLst>
              <a:ext uri="{FF2B5EF4-FFF2-40B4-BE49-F238E27FC236}">
                <a16:creationId xmlns:a16="http://schemas.microsoft.com/office/drawing/2014/main" id="{35A6DD87-E532-4A41-9182-24045E3DBEBE}"/>
              </a:ext>
            </a:extLst>
          </p:cNvPr>
          <p:cNvPicPr>
            <a:picLocks noChangeAspect="1"/>
          </p:cNvPicPr>
          <p:nvPr/>
        </p:nvPicPr>
        <p:blipFill>
          <a:blip r:embed="rId30"/>
          <a:stretch>
            <a:fillRect/>
          </a:stretch>
        </p:blipFill>
        <p:spPr>
          <a:xfrm>
            <a:off x="488950" y="4981545"/>
            <a:ext cx="304800" cy="38100"/>
          </a:xfrm>
          <a:prstGeom prst="rect">
            <a:avLst/>
          </a:prstGeom>
        </p:spPr>
      </p:pic>
      <p:pic>
        <p:nvPicPr>
          <p:cNvPr id="43" name="Picture 42">
            <a:extLst>
              <a:ext uri="{FF2B5EF4-FFF2-40B4-BE49-F238E27FC236}">
                <a16:creationId xmlns:a16="http://schemas.microsoft.com/office/drawing/2014/main" id="{57532F7D-F100-734E-8D8A-2C2A6B177C87}"/>
              </a:ext>
            </a:extLst>
          </p:cNvPr>
          <p:cNvPicPr>
            <a:picLocks noChangeAspect="1"/>
          </p:cNvPicPr>
          <p:nvPr/>
        </p:nvPicPr>
        <p:blipFill>
          <a:blip r:embed="rId31"/>
          <a:stretch>
            <a:fillRect/>
          </a:stretch>
        </p:blipFill>
        <p:spPr>
          <a:xfrm>
            <a:off x="11062918" y="2801973"/>
            <a:ext cx="787400" cy="469900"/>
          </a:xfrm>
          <a:prstGeom prst="rect">
            <a:avLst/>
          </a:prstGeom>
        </p:spPr>
      </p:pic>
      <p:pic>
        <p:nvPicPr>
          <p:cNvPr id="45" name="Picture 44">
            <a:extLst>
              <a:ext uri="{FF2B5EF4-FFF2-40B4-BE49-F238E27FC236}">
                <a16:creationId xmlns:a16="http://schemas.microsoft.com/office/drawing/2014/main" id="{9613A9FD-1B57-DD4B-8E17-130CA76218DB}"/>
              </a:ext>
            </a:extLst>
          </p:cNvPr>
          <p:cNvPicPr>
            <a:picLocks noChangeAspect="1"/>
          </p:cNvPicPr>
          <p:nvPr/>
        </p:nvPicPr>
        <p:blipFill>
          <a:blip r:embed="rId32"/>
          <a:stretch>
            <a:fillRect/>
          </a:stretch>
        </p:blipFill>
        <p:spPr>
          <a:xfrm>
            <a:off x="-12700" y="4103664"/>
            <a:ext cx="12128500" cy="317500"/>
          </a:xfrm>
          <a:prstGeom prst="rect">
            <a:avLst/>
          </a:prstGeom>
        </p:spPr>
      </p:pic>
      <p:pic>
        <p:nvPicPr>
          <p:cNvPr id="46" name="Picture 45">
            <a:extLst>
              <a:ext uri="{FF2B5EF4-FFF2-40B4-BE49-F238E27FC236}">
                <a16:creationId xmlns:a16="http://schemas.microsoft.com/office/drawing/2014/main" id="{BB377C55-9BEE-4048-8700-8BC410A150C8}"/>
              </a:ext>
            </a:extLst>
          </p:cNvPr>
          <p:cNvPicPr>
            <a:picLocks noChangeAspect="1"/>
          </p:cNvPicPr>
          <p:nvPr/>
        </p:nvPicPr>
        <p:blipFill>
          <a:blip r:embed="rId33"/>
          <a:stretch>
            <a:fillRect/>
          </a:stretch>
        </p:blipFill>
        <p:spPr>
          <a:xfrm>
            <a:off x="31750" y="1992995"/>
            <a:ext cx="12128500" cy="317500"/>
          </a:xfrm>
          <a:prstGeom prst="rect">
            <a:avLst/>
          </a:prstGeom>
        </p:spPr>
      </p:pic>
      <p:pic>
        <p:nvPicPr>
          <p:cNvPr id="47" name="Picture 46">
            <a:extLst>
              <a:ext uri="{FF2B5EF4-FFF2-40B4-BE49-F238E27FC236}">
                <a16:creationId xmlns:a16="http://schemas.microsoft.com/office/drawing/2014/main" id="{0E33F306-496B-D64F-A98D-62D01DCF5B1B}"/>
              </a:ext>
            </a:extLst>
          </p:cNvPr>
          <p:cNvPicPr>
            <a:picLocks noChangeAspect="1"/>
          </p:cNvPicPr>
          <p:nvPr/>
        </p:nvPicPr>
        <p:blipFill>
          <a:blip r:embed="rId34"/>
          <a:stretch>
            <a:fillRect/>
          </a:stretch>
        </p:blipFill>
        <p:spPr>
          <a:xfrm>
            <a:off x="9693729" y="156579"/>
            <a:ext cx="2019300" cy="419100"/>
          </a:xfrm>
          <a:prstGeom prst="rect">
            <a:avLst/>
          </a:prstGeom>
        </p:spPr>
      </p:pic>
      <p:pic>
        <p:nvPicPr>
          <p:cNvPr id="48" name="Picture 47">
            <a:extLst>
              <a:ext uri="{FF2B5EF4-FFF2-40B4-BE49-F238E27FC236}">
                <a16:creationId xmlns:a16="http://schemas.microsoft.com/office/drawing/2014/main" id="{BECF88F6-FD3B-1F41-BD71-4FF0C6000257}"/>
              </a:ext>
            </a:extLst>
          </p:cNvPr>
          <p:cNvPicPr>
            <a:picLocks noChangeAspect="1"/>
          </p:cNvPicPr>
          <p:nvPr/>
        </p:nvPicPr>
        <p:blipFill>
          <a:blip r:embed="rId35"/>
          <a:stretch>
            <a:fillRect/>
          </a:stretch>
        </p:blipFill>
        <p:spPr>
          <a:xfrm>
            <a:off x="8625789" y="830838"/>
            <a:ext cx="2019300" cy="419100"/>
          </a:xfrm>
          <a:prstGeom prst="rect">
            <a:avLst/>
          </a:prstGeom>
        </p:spPr>
      </p:pic>
      <p:pic>
        <p:nvPicPr>
          <p:cNvPr id="49" name="Picture 48">
            <a:extLst>
              <a:ext uri="{FF2B5EF4-FFF2-40B4-BE49-F238E27FC236}">
                <a16:creationId xmlns:a16="http://schemas.microsoft.com/office/drawing/2014/main" id="{E5D1EFA6-BE02-BA45-A204-7FA62EF07F10}"/>
              </a:ext>
            </a:extLst>
          </p:cNvPr>
          <p:cNvPicPr>
            <a:picLocks noChangeAspect="1"/>
          </p:cNvPicPr>
          <p:nvPr/>
        </p:nvPicPr>
        <p:blipFill>
          <a:blip r:embed="rId36"/>
          <a:stretch>
            <a:fillRect/>
          </a:stretch>
        </p:blipFill>
        <p:spPr>
          <a:xfrm>
            <a:off x="6254441" y="4875300"/>
            <a:ext cx="533400" cy="533400"/>
          </a:xfrm>
          <a:prstGeom prst="rect">
            <a:avLst/>
          </a:prstGeom>
        </p:spPr>
      </p:pic>
      <p:pic>
        <p:nvPicPr>
          <p:cNvPr id="50" name="Picture 49">
            <a:extLst>
              <a:ext uri="{FF2B5EF4-FFF2-40B4-BE49-F238E27FC236}">
                <a16:creationId xmlns:a16="http://schemas.microsoft.com/office/drawing/2014/main" id="{8714038F-7A75-7849-B07A-A5ADBEF8C6E3}"/>
              </a:ext>
            </a:extLst>
          </p:cNvPr>
          <p:cNvPicPr>
            <a:picLocks noChangeAspect="1"/>
          </p:cNvPicPr>
          <p:nvPr/>
        </p:nvPicPr>
        <p:blipFill>
          <a:blip r:embed="rId36"/>
          <a:stretch>
            <a:fillRect/>
          </a:stretch>
        </p:blipFill>
        <p:spPr>
          <a:xfrm>
            <a:off x="5829300" y="3162300"/>
            <a:ext cx="533400" cy="533400"/>
          </a:xfrm>
          <a:prstGeom prst="rect">
            <a:avLst/>
          </a:prstGeom>
        </p:spPr>
      </p:pic>
    </p:spTree>
    <p:extLst>
      <p:ext uri="{BB962C8B-B14F-4D97-AF65-F5344CB8AC3E}">
        <p14:creationId xmlns:p14="http://schemas.microsoft.com/office/powerpoint/2010/main" val="3287582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monitor&#10;&#10;Description automatically generated">
            <a:extLst>
              <a:ext uri="{FF2B5EF4-FFF2-40B4-BE49-F238E27FC236}">
                <a16:creationId xmlns:a16="http://schemas.microsoft.com/office/drawing/2014/main" id="{E38606F4-062E-154F-8956-F466B3EF9643}"/>
              </a:ext>
            </a:extLst>
          </p:cNvPr>
          <p:cNvPicPr>
            <a:picLocks noChangeAspect="1"/>
          </p:cNvPicPr>
          <p:nvPr/>
        </p:nvPicPr>
        <p:blipFill>
          <a:blip r:embed="rId3"/>
          <a:stretch>
            <a:fillRect/>
          </a:stretch>
        </p:blipFill>
        <p:spPr>
          <a:xfrm>
            <a:off x="10381289" y="6260250"/>
            <a:ext cx="1440001" cy="227040"/>
          </a:xfrm>
          <a:prstGeom prst="rect">
            <a:avLst/>
          </a:prstGeom>
        </p:spPr>
      </p:pic>
      <p:pic>
        <p:nvPicPr>
          <p:cNvPr id="3" name="Picture 2">
            <a:extLst>
              <a:ext uri="{FF2B5EF4-FFF2-40B4-BE49-F238E27FC236}">
                <a16:creationId xmlns:a16="http://schemas.microsoft.com/office/drawing/2014/main" id="{0D272144-6717-6541-BBDC-A5A55B4FC29A}"/>
              </a:ext>
            </a:extLst>
          </p:cNvPr>
          <p:cNvPicPr>
            <a:picLocks noChangeAspect="1"/>
          </p:cNvPicPr>
          <p:nvPr/>
        </p:nvPicPr>
        <p:blipFill>
          <a:blip r:embed="rId4"/>
          <a:stretch>
            <a:fillRect/>
          </a:stretch>
        </p:blipFill>
        <p:spPr>
          <a:xfrm>
            <a:off x="5203372" y="2158682"/>
            <a:ext cx="1270000" cy="1270000"/>
          </a:xfrm>
          <a:prstGeom prst="rect">
            <a:avLst/>
          </a:prstGeom>
        </p:spPr>
      </p:pic>
      <p:pic>
        <p:nvPicPr>
          <p:cNvPr id="5" name="Picture 4">
            <a:extLst>
              <a:ext uri="{FF2B5EF4-FFF2-40B4-BE49-F238E27FC236}">
                <a16:creationId xmlns:a16="http://schemas.microsoft.com/office/drawing/2014/main" id="{7BC98AB7-3D1A-9142-BBB4-D51D1CD9A055}"/>
              </a:ext>
            </a:extLst>
          </p:cNvPr>
          <p:cNvPicPr>
            <a:picLocks noChangeAspect="1"/>
          </p:cNvPicPr>
          <p:nvPr/>
        </p:nvPicPr>
        <p:blipFill>
          <a:blip r:embed="rId5"/>
          <a:stretch>
            <a:fillRect/>
          </a:stretch>
        </p:blipFill>
        <p:spPr>
          <a:xfrm>
            <a:off x="77435" y="2158682"/>
            <a:ext cx="1270000" cy="1270000"/>
          </a:xfrm>
          <a:prstGeom prst="rect">
            <a:avLst/>
          </a:prstGeom>
        </p:spPr>
      </p:pic>
      <p:pic>
        <p:nvPicPr>
          <p:cNvPr id="7" name="Picture 6">
            <a:extLst>
              <a:ext uri="{FF2B5EF4-FFF2-40B4-BE49-F238E27FC236}">
                <a16:creationId xmlns:a16="http://schemas.microsoft.com/office/drawing/2014/main" id="{B108E811-5351-A64F-9F11-D8ED20FDE7E2}"/>
              </a:ext>
            </a:extLst>
          </p:cNvPr>
          <p:cNvPicPr>
            <a:picLocks noChangeAspect="1"/>
          </p:cNvPicPr>
          <p:nvPr/>
        </p:nvPicPr>
        <p:blipFill>
          <a:blip r:embed="rId6"/>
          <a:stretch>
            <a:fillRect/>
          </a:stretch>
        </p:blipFill>
        <p:spPr>
          <a:xfrm>
            <a:off x="7835696" y="4410208"/>
            <a:ext cx="1270000" cy="1270000"/>
          </a:xfrm>
          <a:prstGeom prst="rect">
            <a:avLst/>
          </a:prstGeom>
        </p:spPr>
      </p:pic>
      <p:pic>
        <p:nvPicPr>
          <p:cNvPr id="10" name="Picture 9">
            <a:extLst>
              <a:ext uri="{FF2B5EF4-FFF2-40B4-BE49-F238E27FC236}">
                <a16:creationId xmlns:a16="http://schemas.microsoft.com/office/drawing/2014/main" id="{24576C5C-E9DF-E341-80DD-07DADB83CCB1}"/>
              </a:ext>
            </a:extLst>
          </p:cNvPr>
          <p:cNvPicPr>
            <a:picLocks noChangeAspect="1"/>
          </p:cNvPicPr>
          <p:nvPr/>
        </p:nvPicPr>
        <p:blipFill>
          <a:blip r:embed="rId7"/>
          <a:stretch>
            <a:fillRect/>
          </a:stretch>
        </p:blipFill>
        <p:spPr>
          <a:xfrm>
            <a:off x="5197226" y="4410208"/>
            <a:ext cx="1270000" cy="1270000"/>
          </a:xfrm>
          <a:prstGeom prst="rect">
            <a:avLst/>
          </a:prstGeom>
        </p:spPr>
      </p:pic>
      <p:pic>
        <p:nvPicPr>
          <p:cNvPr id="12" name="Picture 11">
            <a:extLst>
              <a:ext uri="{FF2B5EF4-FFF2-40B4-BE49-F238E27FC236}">
                <a16:creationId xmlns:a16="http://schemas.microsoft.com/office/drawing/2014/main" id="{64717D4D-B943-474E-86B6-456BED3AF682}"/>
              </a:ext>
            </a:extLst>
          </p:cNvPr>
          <p:cNvPicPr>
            <a:picLocks noChangeAspect="1"/>
          </p:cNvPicPr>
          <p:nvPr/>
        </p:nvPicPr>
        <p:blipFill>
          <a:blip r:embed="rId8"/>
          <a:stretch>
            <a:fillRect/>
          </a:stretch>
        </p:blipFill>
        <p:spPr>
          <a:xfrm>
            <a:off x="6459917" y="1160418"/>
            <a:ext cx="1270000" cy="1270000"/>
          </a:xfrm>
          <a:prstGeom prst="rect">
            <a:avLst/>
          </a:prstGeom>
        </p:spPr>
      </p:pic>
      <p:pic>
        <p:nvPicPr>
          <p:cNvPr id="15" name="Picture 14">
            <a:extLst>
              <a:ext uri="{FF2B5EF4-FFF2-40B4-BE49-F238E27FC236}">
                <a16:creationId xmlns:a16="http://schemas.microsoft.com/office/drawing/2014/main" id="{5E0E9E12-21BD-5148-A7AA-A7C8018E92A4}"/>
              </a:ext>
            </a:extLst>
          </p:cNvPr>
          <p:cNvPicPr>
            <a:picLocks noChangeAspect="1"/>
          </p:cNvPicPr>
          <p:nvPr/>
        </p:nvPicPr>
        <p:blipFill>
          <a:blip r:embed="rId9"/>
          <a:stretch>
            <a:fillRect/>
          </a:stretch>
        </p:blipFill>
        <p:spPr>
          <a:xfrm>
            <a:off x="7840184" y="3348462"/>
            <a:ext cx="1270000" cy="1270000"/>
          </a:xfrm>
          <a:prstGeom prst="rect">
            <a:avLst/>
          </a:prstGeom>
        </p:spPr>
      </p:pic>
      <p:pic>
        <p:nvPicPr>
          <p:cNvPr id="17" name="Picture 16">
            <a:extLst>
              <a:ext uri="{FF2B5EF4-FFF2-40B4-BE49-F238E27FC236}">
                <a16:creationId xmlns:a16="http://schemas.microsoft.com/office/drawing/2014/main" id="{862F231B-6999-EA4E-BAB9-3851E2D68BAF}"/>
              </a:ext>
            </a:extLst>
          </p:cNvPr>
          <p:cNvPicPr>
            <a:picLocks noChangeAspect="1"/>
          </p:cNvPicPr>
          <p:nvPr/>
        </p:nvPicPr>
        <p:blipFill>
          <a:blip r:embed="rId10"/>
          <a:stretch>
            <a:fillRect/>
          </a:stretch>
        </p:blipFill>
        <p:spPr>
          <a:xfrm>
            <a:off x="7752821" y="2158682"/>
            <a:ext cx="1270000" cy="1270000"/>
          </a:xfrm>
          <a:prstGeom prst="rect">
            <a:avLst/>
          </a:prstGeom>
        </p:spPr>
      </p:pic>
      <p:pic>
        <p:nvPicPr>
          <p:cNvPr id="20" name="Picture 19">
            <a:extLst>
              <a:ext uri="{FF2B5EF4-FFF2-40B4-BE49-F238E27FC236}">
                <a16:creationId xmlns:a16="http://schemas.microsoft.com/office/drawing/2014/main" id="{B63DA232-DC80-1241-BF03-819DB5A949B9}"/>
              </a:ext>
            </a:extLst>
          </p:cNvPr>
          <p:cNvPicPr>
            <a:picLocks noChangeAspect="1"/>
          </p:cNvPicPr>
          <p:nvPr/>
        </p:nvPicPr>
        <p:blipFill>
          <a:blip r:embed="rId11"/>
          <a:stretch>
            <a:fillRect/>
          </a:stretch>
        </p:blipFill>
        <p:spPr>
          <a:xfrm>
            <a:off x="2555851" y="3348462"/>
            <a:ext cx="1270000" cy="1270000"/>
          </a:xfrm>
          <a:prstGeom prst="rect">
            <a:avLst/>
          </a:prstGeom>
        </p:spPr>
      </p:pic>
      <p:pic>
        <p:nvPicPr>
          <p:cNvPr id="24" name="Picture 23">
            <a:extLst>
              <a:ext uri="{FF2B5EF4-FFF2-40B4-BE49-F238E27FC236}">
                <a16:creationId xmlns:a16="http://schemas.microsoft.com/office/drawing/2014/main" id="{9C01D5D2-B669-484C-9878-673BA866BD82}"/>
              </a:ext>
            </a:extLst>
          </p:cNvPr>
          <p:cNvPicPr>
            <a:picLocks noChangeAspect="1"/>
          </p:cNvPicPr>
          <p:nvPr/>
        </p:nvPicPr>
        <p:blipFill>
          <a:blip r:embed="rId12"/>
          <a:stretch>
            <a:fillRect/>
          </a:stretch>
        </p:blipFill>
        <p:spPr>
          <a:xfrm>
            <a:off x="9218964" y="3294770"/>
            <a:ext cx="1270000" cy="1270000"/>
          </a:xfrm>
          <a:prstGeom prst="rect">
            <a:avLst/>
          </a:prstGeom>
        </p:spPr>
      </p:pic>
      <p:pic>
        <p:nvPicPr>
          <p:cNvPr id="27" name="Picture 26">
            <a:extLst>
              <a:ext uri="{FF2B5EF4-FFF2-40B4-BE49-F238E27FC236}">
                <a16:creationId xmlns:a16="http://schemas.microsoft.com/office/drawing/2014/main" id="{34F78BFB-590F-7245-9254-F99A3CDFA5B5}"/>
              </a:ext>
            </a:extLst>
          </p:cNvPr>
          <p:cNvPicPr>
            <a:picLocks noChangeAspect="1"/>
          </p:cNvPicPr>
          <p:nvPr/>
        </p:nvPicPr>
        <p:blipFill>
          <a:blip r:embed="rId13"/>
          <a:stretch>
            <a:fillRect/>
          </a:stretch>
        </p:blipFill>
        <p:spPr>
          <a:xfrm>
            <a:off x="65296" y="3348462"/>
            <a:ext cx="1270000" cy="1270000"/>
          </a:xfrm>
          <a:prstGeom prst="rect">
            <a:avLst/>
          </a:prstGeom>
        </p:spPr>
      </p:pic>
      <p:pic>
        <p:nvPicPr>
          <p:cNvPr id="30" name="Picture 29">
            <a:extLst>
              <a:ext uri="{FF2B5EF4-FFF2-40B4-BE49-F238E27FC236}">
                <a16:creationId xmlns:a16="http://schemas.microsoft.com/office/drawing/2014/main" id="{BBDAB43F-E6ED-E94A-8521-F0A5CD8A5D47}"/>
              </a:ext>
            </a:extLst>
          </p:cNvPr>
          <p:cNvPicPr>
            <a:picLocks noChangeAspect="1"/>
          </p:cNvPicPr>
          <p:nvPr/>
        </p:nvPicPr>
        <p:blipFill>
          <a:blip r:embed="rId14"/>
          <a:stretch>
            <a:fillRect/>
          </a:stretch>
        </p:blipFill>
        <p:spPr>
          <a:xfrm>
            <a:off x="10719084" y="10452"/>
            <a:ext cx="1270000" cy="1270000"/>
          </a:xfrm>
          <a:prstGeom prst="rect">
            <a:avLst/>
          </a:prstGeom>
        </p:spPr>
      </p:pic>
      <p:pic>
        <p:nvPicPr>
          <p:cNvPr id="32" name="Picture 31">
            <a:extLst>
              <a:ext uri="{FF2B5EF4-FFF2-40B4-BE49-F238E27FC236}">
                <a16:creationId xmlns:a16="http://schemas.microsoft.com/office/drawing/2014/main" id="{498988A4-F943-6349-A308-D2D6D4A48B16}"/>
              </a:ext>
            </a:extLst>
          </p:cNvPr>
          <p:cNvPicPr>
            <a:picLocks noChangeAspect="1"/>
          </p:cNvPicPr>
          <p:nvPr/>
        </p:nvPicPr>
        <p:blipFill>
          <a:blip r:embed="rId15"/>
          <a:stretch>
            <a:fillRect/>
          </a:stretch>
        </p:blipFill>
        <p:spPr>
          <a:xfrm>
            <a:off x="3886210" y="3348462"/>
            <a:ext cx="1270000" cy="1270000"/>
          </a:xfrm>
          <a:prstGeom prst="rect">
            <a:avLst/>
          </a:prstGeom>
        </p:spPr>
      </p:pic>
      <p:pic>
        <p:nvPicPr>
          <p:cNvPr id="35" name="Picture 34">
            <a:extLst>
              <a:ext uri="{FF2B5EF4-FFF2-40B4-BE49-F238E27FC236}">
                <a16:creationId xmlns:a16="http://schemas.microsoft.com/office/drawing/2014/main" id="{7505153E-2CA0-D44E-A08C-3694BF47FD83}"/>
              </a:ext>
            </a:extLst>
          </p:cNvPr>
          <p:cNvPicPr>
            <a:picLocks noChangeAspect="1"/>
          </p:cNvPicPr>
          <p:nvPr/>
        </p:nvPicPr>
        <p:blipFill>
          <a:blip r:embed="rId16"/>
          <a:stretch>
            <a:fillRect/>
          </a:stretch>
        </p:blipFill>
        <p:spPr>
          <a:xfrm>
            <a:off x="65296" y="5556187"/>
            <a:ext cx="1270000" cy="1270000"/>
          </a:xfrm>
          <a:prstGeom prst="rect">
            <a:avLst/>
          </a:prstGeom>
        </p:spPr>
      </p:pic>
      <p:pic>
        <p:nvPicPr>
          <p:cNvPr id="37" name="Picture 36">
            <a:extLst>
              <a:ext uri="{FF2B5EF4-FFF2-40B4-BE49-F238E27FC236}">
                <a16:creationId xmlns:a16="http://schemas.microsoft.com/office/drawing/2014/main" id="{C5B0C072-2876-D840-AB4E-E855328C28B9}"/>
              </a:ext>
            </a:extLst>
          </p:cNvPr>
          <p:cNvPicPr>
            <a:picLocks noChangeAspect="1"/>
          </p:cNvPicPr>
          <p:nvPr/>
        </p:nvPicPr>
        <p:blipFill>
          <a:blip r:embed="rId17"/>
          <a:stretch>
            <a:fillRect/>
          </a:stretch>
        </p:blipFill>
        <p:spPr>
          <a:xfrm>
            <a:off x="1317769" y="5571975"/>
            <a:ext cx="1270000" cy="1270000"/>
          </a:xfrm>
          <a:prstGeom prst="rect">
            <a:avLst/>
          </a:prstGeom>
        </p:spPr>
      </p:pic>
      <p:pic>
        <p:nvPicPr>
          <p:cNvPr id="39" name="Picture 38">
            <a:extLst>
              <a:ext uri="{FF2B5EF4-FFF2-40B4-BE49-F238E27FC236}">
                <a16:creationId xmlns:a16="http://schemas.microsoft.com/office/drawing/2014/main" id="{165695D7-3AA8-6E4E-AD64-DF52EE9F0B7C}"/>
              </a:ext>
            </a:extLst>
          </p:cNvPr>
          <p:cNvPicPr>
            <a:picLocks noChangeAspect="1"/>
          </p:cNvPicPr>
          <p:nvPr/>
        </p:nvPicPr>
        <p:blipFill>
          <a:blip r:embed="rId18"/>
          <a:stretch>
            <a:fillRect/>
          </a:stretch>
        </p:blipFill>
        <p:spPr>
          <a:xfrm>
            <a:off x="103085" y="4410208"/>
            <a:ext cx="1270000" cy="1270000"/>
          </a:xfrm>
          <a:prstGeom prst="rect">
            <a:avLst/>
          </a:prstGeom>
        </p:spPr>
      </p:pic>
      <p:pic>
        <p:nvPicPr>
          <p:cNvPr id="41" name="Picture 40">
            <a:extLst>
              <a:ext uri="{FF2B5EF4-FFF2-40B4-BE49-F238E27FC236}">
                <a16:creationId xmlns:a16="http://schemas.microsoft.com/office/drawing/2014/main" id="{4802BA23-3644-4547-88C0-D7E0AC385616}"/>
              </a:ext>
            </a:extLst>
          </p:cNvPr>
          <p:cNvPicPr>
            <a:picLocks noChangeAspect="1"/>
          </p:cNvPicPr>
          <p:nvPr/>
        </p:nvPicPr>
        <p:blipFill>
          <a:blip r:embed="rId19"/>
          <a:stretch>
            <a:fillRect/>
          </a:stretch>
        </p:blipFill>
        <p:spPr>
          <a:xfrm>
            <a:off x="6542071" y="2158682"/>
            <a:ext cx="1270000" cy="1270000"/>
          </a:xfrm>
          <a:prstGeom prst="rect">
            <a:avLst/>
          </a:prstGeom>
        </p:spPr>
      </p:pic>
      <p:pic>
        <p:nvPicPr>
          <p:cNvPr id="43" name="Picture 42">
            <a:extLst>
              <a:ext uri="{FF2B5EF4-FFF2-40B4-BE49-F238E27FC236}">
                <a16:creationId xmlns:a16="http://schemas.microsoft.com/office/drawing/2014/main" id="{8B5D1CDB-47A2-EC41-A425-C588FFE708CF}"/>
              </a:ext>
            </a:extLst>
          </p:cNvPr>
          <p:cNvPicPr>
            <a:picLocks noChangeAspect="1"/>
          </p:cNvPicPr>
          <p:nvPr/>
        </p:nvPicPr>
        <p:blipFill>
          <a:blip r:embed="rId20"/>
          <a:stretch>
            <a:fillRect/>
          </a:stretch>
        </p:blipFill>
        <p:spPr>
          <a:xfrm>
            <a:off x="6536949" y="3294770"/>
            <a:ext cx="1270000" cy="1270000"/>
          </a:xfrm>
          <a:prstGeom prst="rect">
            <a:avLst/>
          </a:prstGeom>
        </p:spPr>
      </p:pic>
      <p:pic>
        <p:nvPicPr>
          <p:cNvPr id="45" name="Picture 44">
            <a:extLst>
              <a:ext uri="{FF2B5EF4-FFF2-40B4-BE49-F238E27FC236}">
                <a16:creationId xmlns:a16="http://schemas.microsoft.com/office/drawing/2014/main" id="{E0D42D1C-10A8-1548-8682-9EDB60E5BE13}"/>
              </a:ext>
            </a:extLst>
          </p:cNvPr>
          <p:cNvPicPr>
            <a:picLocks noChangeAspect="1"/>
          </p:cNvPicPr>
          <p:nvPr/>
        </p:nvPicPr>
        <p:blipFill>
          <a:blip r:embed="rId21"/>
          <a:stretch>
            <a:fillRect/>
          </a:stretch>
        </p:blipFill>
        <p:spPr>
          <a:xfrm>
            <a:off x="9251699" y="2158682"/>
            <a:ext cx="1270000" cy="1270000"/>
          </a:xfrm>
          <a:prstGeom prst="rect">
            <a:avLst/>
          </a:prstGeom>
        </p:spPr>
      </p:pic>
      <p:pic>
        <p:nvPicPr>
          <p:cNvPr id="47" name="Picture 46">
            <a:extLst>
              <a:ext uri="{FF2B5EF4-FFF2-40B4-BE49-F238E27FC236}">
                <a16:creationId xmlns:a16="http://schemas.microsoft.com/office/drawing/2014/main" id="{1135A21C-077C-0846-9894-43CE6FF0B431}"/>
              </a:ext>
            </a:extLst>
          </p:cNvPr>
          <p:cNvPicPr>
            <a:picLocks noChangeAspect="1"/>
          </p:cNvPicPr>
          <p:nvPr/>
        </p:nvPicPr>
        <p:blipFill>
          <a:blip r:embed="rId22"/>
          <a:stretch>
            <a:fillRect/>
          </a:stretch>
        </p:blipFill>
        <p:spPr>
          <a:xfrm>
            <a:off x="10692504" y="2158682"/>
            <a:ext cx="1270000" cy="1270000"/>
          </a:xfrm>
          <a:prstGeom prst="rect">
            <a:avLst/>
          </a:prstGeom>
        </p:spPr>
      </p:pic>
      <p:pic>
        <p:nvPicPr>
          <p:cNvPr id="49" name="Picture 48">
            <a:extLst>
              <a:ext uri="{FF2B5EF4-FFF2-40B4-BE49-F238E27FC236}">
                <a16:creationId xmlns:a16="http://schemas.microsoft.com/office/drawing/2014/main" id="{FF3D061F-DEF3-2A42-9014-ABAE94A96AA2}"/>
              </a:ext>
            </a:extLst>
          </p:cNvPr>
          <p:cNvPicPr>
            <a:picLocks noChangeAspect="1"/>
          </p:cNvPicPr>
          <p:nvPr/>
        </p:nvPicPr>
        <p:blipFill>
          <a:blip r:embed="rId23"/>
          <a:stretch>
            <a:fillRect/>
          </a:stretch>
        </p:blipFill>
        <p:spPr>
          <a:xfrm>
            <a:off x="2617681" y="5554626"/>
            <a:ext cx="1270000" cy="1270000"/>
          </a:xfrm>
          <a:prstGeom prst="rect">
            <a:avLst/>
          </a:prstGeom>
        </p:spPr>
      </p:pic>
      <p:pic>
        <p:nvPicPr>
          <p:cNvPr id="51" name="Picture 50">
            <a:extLst>
              <a:ext uri="{FF2B5EF4-FFF2-40B4-BE49-F238E27FC236}">
                <a16:creationId xmlns:a16="http://schemas.microsoft.com/office/drawing/2014/main" id="{E9E0A800-CDD1-A644-9B88-A7042E8CE87A}"/>
              </a:ext>
            </a:extLst>
          </p:cNvPr>
          <p:cNvPicPr>
            <a:picLocks noChangeAspect="1"/>
          </p:cNvPicPr>
          <p:nvPr/>
        </p:nvPicPr>
        <p:blipFill>
          <a:blip r:embed="rId24"/>
          <a:stretch>
            <a:fillRect/>
          </a:stretch>
        </p:blipFill>
        <p:spPr>
          <a:xfrm>
            <a:off x="1306406" y="3348462"/>
            <a:ext cx="1270000" cy="1270000"/>
          </a:xfrm>
          <a:prstGeom prst="rect">
            <a:avLst/>
          </a:prstGeom>
        </p:spPr>
      </p:pic>
      <p:pic>
        <p:nvPicPr>
          <p:cNvPr id="53" name="Picture 52">
            <a:extLst>
              <a:ext uri="{FF2B5EF4-FFF2-40B4-BE49-F238E27FC236}">
                <a16:creationId xmlns:a16="http://schemas.microsoft.com/office/drawing/2014/main" id="{CF521917-A2C4-7A46-AB91-76A0D6CFB32F}"/>
              </a:ext>
            </a:extLst>
          </p:cNvPr>
          <p:cNvPicPr>
            <a:picLocks noChangeAspect="1"/>
          </p:cNvPicPr>
          <p:nvPr/>
        </p:nvPicPr>
        <p:blipFill>
          <a:blip r:embed="rId25"/>
          <a:stretch>
            <a:fillRect/>
          </a:stretch>
        </p:blipFill>
        <p:spPr>
          <a:xfrm>
            <a:off x="1414095" y="4410208"/>
            <a:ext cx="1270000" cy="1270000"/>
          </a:xfrm>
          <a:prstGeom prst="rect">
            <a:avLst/>
          </a:prstGeom>
        </p:spPr>
      </p:pic>
      <p:pic>
        <p:nvPicPr>
          <p:cNvPr id="55" name="Picture 54">
            <a:extLst>
              <a:ext uri="{FF2B5EF4-FFF2-40B4-BE49-F238E27FC236}">
                <a16:creationId xmlns:a16="http://schemas.microsoft.com/office/drawing/2014/main" id="{BFE07BD3-76EB-A048-9B2C-423717840DE5}"/>
              </a:ext>
            </a:extLst>
          </p:cNvPr>
          <p:cNvPicPr>
            <a:picLocks noChangeAspect="1"/>
          </p:cNvPicPr>
          <p:nvPr/>
        </p:nvPicPr>
        <p:blipFill>
          <a:blip r:embed="rId26"/>
          <a:stretch>
            <a:fillRect/>
          </a:stretch>
        </p:blipFill>
        <p:spPr>
          <a:xfrm>
            <a:off x="2640420" y="4410208"/>
            <a:ext cx="1270000" cy="1270000"/>
          </a:xfrm>
          <a:prstGeom prst="rect">
            <a:avLst/>
          </a:prstGeom>
        </p:spPr>
      </p:pic>
      <p:pic>
        <p:nvPicPr>
          <p:cNvPr id="57" name="Picture 56">
            <a:extLst>
              <a:ext uri="{FF2B5EF4-FFF2-40B4-BE49-F238E27FC236}">
                <a16:creationId xmlns:a16="http://schemas.microsoft.com/office/drawing/2014/main" id="{8DB1B6B6-C00D-3E41-9F80-445887403F44}"/>
              </a:ext>
            </a:extLst>
          </p:cNvPr>
          <p:cNvPicPr>
            <a:picLocks noChangeAspect="1"/>
          </p:cNvPicPr>
          <p:nvPr/>
        </p:nvPicPr>
        <p:blipFill>
          <a:blip r:embed="rId27"/>
          <a:stretch>
            <a:fillRect/>
          </a:stretch>
        </p:blipFill>
        <p:spPr>
          <a:xfrm>
            <a:off x="5221943" y="3348462"/>
            <a:ext cx="1270000" cy="1270000"/>
          </a:xfrm>
          <a:prstGeom prst="rect">
            <a:avLst/>
          </a:prstGeom>
        </p:spPr>
      </p:pic>
      <p:pic>
        <p:nvPicPr>
          <p:cNvPr id="59" name="Picture 58">
            <a:extLst>
              <a:ext uri="{FF2B5EF4-FFF2-40B4-BE49-F238E27FC236}">
                <a16:creationId xmlns:a16="http://schemas.microsoft.com/office/drawing/2014/main" id="{4145127A-0169-7845-AB03-A6A154D9AC22}"/>
              </a:ext>
            </a:extLst>
          </p:cNvPr>
          <p:cNvPicPr>
            <a:picLocks noChangeAspect="1"/>
          </p:cNvPicPr>
          <p:nvPr/>
        </p:nvPicPr>
        <p:blipFill>
          <a:blip r:embed="rId28"/>
          <a:stretch>
            <a:fillRect/>
          </a:stretch>
        </p:blipFill>
        <p:spPr>
          <a:xfrm>
            <a:off x="3951954" y="4410208"/>
            <a:ext cx="1270000" cy="1270000"/>
          </a:xfrm>
          <a:prstGeom prst="rect">
            <a:avLst/>
          </a:prstGeom>
        </p:spPr>
      </p:pic>
      <p:pic>
        <p:nvPicPr>
          <p:cNvPr id="61" name="Picture 60">
            <a:extLst>
              <a:ext uri="{FF2B5EF4-FFF2-40B4-BE49-F238E27FC236}">
                <a16:creationId xmlns:a16="http://schemas.microsoft.com/office/drawing/2014/main" id="{C9D8D945-5065-6C41-B6FA-15BD5261144F}"/>
              </a:ext>
            </a:extLst>
          </p:cNvPr>
          <p:cNvPicPr>
            <a:picLocks noChangeAspect="1"/>
          </p:cNvPicPr>
          <p:nvPr/>
        </p:nvPicPr>
        <p:blipFill>
          <a:blip r:embed="rId29"/>
          <a:stretch>
            <a:fillRect/>
          </a:stretch>
        </p:blipFill>
        <p:spPr>
          <a:xfrm>
            <a:off x="6574934" y="4410208"/>
            <a:ext cx="1270000" cy="1270000"/>
          </a:xfrm>
          <a:prstGeom prst="rect">
            <a:avLst/>
          </a:prstGeom>
        </p:spPr>
      </p:pic>
      <p:pic>
        <p:nvPicPr>
          <p:cNvPr id="63" name="Picture 62">
            <a:extLst>
              <a:ext uri="{FF2B5EF4-FFF2-40B4-BE49-F238E27FC236}">
                <a16:creationId xmlns:a16="http://schemas.microsoft.com/office/drawing/2014/main" id="{1C1A86C2-9227-8F45-9201-3B1352F0886B}"/>
              </a:ext>
            </a:extLst>
          </p:cNvPr>
          <p:cNvPicPr>
            <a:picLocks noChangeAspect="1"/>
          </p:cNvPicPr>
          <p:nvPr/>
        </p:nvPicPr>
        <p:blipFill>
          <a:blip r:embed="rId30"/>
          <a:stretch>
            <a:fillRect/>
          </a:stretch>
        </p:blipFill>
        <p:spPr>
          <a:xfrm>
            <a:off x="9071488" y="5577548"/>
            <a:ext cx="1270000" cy="1270000"/>
          </a:xfrm>
          <a:prstGeom prst="rect">
            <a:avLst/>
          </a:prstGeom>
        </p:spPr>
      </p:pic>
      <p:pic>
        <p:nvPicPr>
          <p:cNvPr id="65" name="Picture 64">
            <a:extLst>
              <a:ext uri="{FF2B5EF4-FFF2-40B4-BE49-F238E27FC236}">
                <a16:creationId xmlns:a16="http://schemas.microsoft.com/office/drawing/2014/main" id="{3ACC6480-C196-5640-9DD6-9168E67B3E59}"/>
              </a:ext>
            </a:extLst>
          </p:cNvPr>
          <p:cNvPicPr>
            <a:picLocks noChangeAspect="1"/>
          </p:cNvPicPr>
          <p:nvPr/>
        </p:nvPicPr>
        <p:blipFill>
          <a:blip r:embed="rId31"/>
          <a:stretch>
            <a:fillRect/>
          </a:stretch>
        </p:blipFill>
        <p:spPr>
          <a:xfrm>
            <a:off x="10708482" y="3348462"/>
            <a:ext cx="1270000" cy="1270000"/>
          </a:xfrm>
          <a:prstGeom prst="rect">
            <a:avLst/>
          </a:prstGeom>
        </p:spPr>
      </p:pic>
      <p:pic>
        <p:nvPicPr>
          <p:cNvPr id="67" name="Picture 66">
            <a:extLst>
              <a:ext uri="{FF2B5EF4-FFF2-40B4-BE49-F238E27FC236}">
                <a16:creationId xmlns:a16="http://schemas.microsoft.com/office/drawing/2014/main" id="{427366B2-707F-D24C-9572-8F4DC3445DB5}"/>
              </a:ext>
            </a:extLst>
          </p:cNvPr>
          <p:cNvPicPr>
            <a:picLocks noChangeAspect="1"/>
          </p:cNvPicPr>
          <p:nvPr/>
        </p:nvPicPr>
        <p:blipFill>
          <a:blip r:embed="rId32"/>
          <a:stretch>
            <a:fillRect/>
          </a:stretch>
        </p:blipFill>
        <p:spPr>
          <a:xfrm>
            <a:off x="10692504" y="4410208"/>
            <a:ext cx="1270000" cy="1270000"/>
          </a:xfrm>
          <a:prstGeom prst="rect">
            <a:avLst/>
          </a:prstGeom>
        </p:spPr>
      </p:pic>
      <p:pic>
        <p:nvPicPr>
          <p:cNvPr id="69" name="Picture 68">
            <a:extLst>
              <a:ext uri="{FF2B5EF4-FFF2-40B4-BE49-F238E27FC236}">
                <a16:creationId xmlns:a16="http://schemas.microsoft.com/office/drawing/2014/main" id="{991DC673-381E-BC4F-904F-112D033AF0AD}"/>
              </a:ext>
            </a:extLst>
          </p:cNvPr>
          <p:cNvPicPr>
            <a:picLocks noChangeAspect="1"/>
          </p:cNvPicPr>
          <p:nvPr/>
        </p:nvPicPr>
        <p:blipFill>
          <a:blip r:embed="rId33"/>
          <a:stretch>
            <a:fillRect/>
          </a:stretch>
        </p:blipFill>
        <p:spPr>
          <a:xfrm>
            <a:off x="9234942" y="4410208"/>
            <a:ext cx="1270000" cy="1270000"/>
          </a:xfrm>
          <a:prstGeom prst="rect">
            <a:avLst/>
          </a:prstGeom>
        </p:spPr>
      </p:pic>
      <p:pic>
        <p:nvPicPr>
          <p:cNvPr id="71" name="Picture 70">
            <a:extLst>
              <a:ext uri="{FF2B5EF4-FFF2-40B4-BE49-F238E27FC236}">
                <a16:creationId xmlns:a16="http://schemas.microsoft.com/office/drawing/2014/main" id="{A9C83D22-5CF5-1C4C-94AE-77551634BA00}"/>
              </a:ext>
            </a:extLst>
          </p:cNvPr>
          <p:cNvPicPr>
            <a:picLocks noChangeAspect="1"/>
          </p:cNvPicPr>
          <p:nvPr/>
        </p:nvPicPr>
        <p:blipFill>
          <a:blip r:embed="rId34"/>
          <a:stretch>
            <a:fillRect/>
          </a:stretch>
        </p:blipFill>
        <p:spPr>
          <a:xfrm>
            <a:off x="7873681" y="5578515"/>
            <a:ext cx="1270000" cy="1270000"/>
          </a:xfrm>
          <a:prstGeom prst="rect">
            <a:avLst/>
          </a:prstGeom>
        </p:spPr>
      </p:pic>
      <p:pic>
        <p:nvPicPr>
          <p:cNvPr id="73" name="Picture 72">
            <a:extLst>
              <a:ext uri="{FF2B5EF4-FFF2-40B4-BE49-F238E27FC236}">
                <a16:creationId xmlns:a16="http://schemas.microsoft.com/office/drawing/2014/main" id="{FF4E78DD-64FE-3649-B4C4-1EDBD23E5975}"/>
              </a:ext>
            </a:extLst>
          </p:cNvPr>
          <p:cNvPicPr>
            <a:picLocks noChangeAspect="1"/>
          </p:cNvPicPr>
          <p:nvPr/>
        </p:nvPicPr>
        <p:blipFill>
          <a:blip r:embed="rId35"/>
          <a:stretch>
            <a:fillRect/>
          </a:stretch>
        </p:blipFill>
        <p:spPr>
          <a:xfrm>
            <a:off x="6566028" y="5571975"/>
            <a:ext cx="1270000" cy="1270000"/>
          </a:xfrm>
          <a:prstGeom prst="rect">
            <a:avLst/>
          </a:prstGeom>
        </p:spPr>
      </p:pic>
      <p:pic>
        <p:nvPicPr>
          <p:cNvPr id="75" name="Picture 74">
            <a:extLst>
              <a:ext uri="{FF2B5EF4-FFF2-40B4-BE49-F238E27FC236}">
                <a16:creationId xmlns:a16="http://schemas.microsoft.com/office/drawing/2014/main" id="{9D06200A-B6C1-C64E-B401-07DDD2EBF806}"/>
              </a:ext>
            </a:extLst>
          </p:cNvPr>
          <p:cNvPicPr>
            <a:picLocks noChangeAspect="1"/>
          </p:cNvPicPr>
          <p:nvPr/>
        </p:nvPicPr>
        <p:blipFill>
          <a:blip r:embed="rId36"/>
          <a:stretch>
            <a:fillRect/>
          </a:stretch>
        </p:blipFill>
        <p:spPr>
          <a:xfrm>
            <a:off x="5261240" y="5593124"/>
            <a:ext cx="1270000" cy="1270000"/>
          </a:xfrm>
          <a:prstGeom prst="rect">
            <a:avLst/>
          </a:prstGeom>
        </p:spPr>
      </p:pic>
      <p:pic>
        <p:nvPicPr>
          <p:cNvPr id="77" name="Picture 76">
            <a:extLst>
              <a:ext uri="{FF2B5EF4-FFF2-40B4-BE49-F238E27FC236}">
                <a16:creationId xmlns:a16="http://schemas.microsoft.com/office/drawing/2014/main" id="{9E4E674A-F82A-8E40-AA6B-49F9F4AC6BF5}"/>
              </a:ext>
            </a:extLst>
          </p:cNvPr>
          <p:cNvPicPr>
            <a:picLocks noChangeAspect="1"/>
          </p:cNvPicPr>
          <p:nvPr/>
        </p:nvPicPr>
        <p:blipFill>
          <a:blip r:embed="rId37"/>
          <a:stretch>
            <a:fillRect/>
          </a:stretch>
        </p:blipFill>
        <p:spPr>
          <a:xfrm>
            <a:off x="3932777" y="5564001"/>
            <a:ext cx="1270000" cy="1270000"/>
          </a:xfrm>
          <a:prstGeom prst="rect">
            <a:avLst/>
          </a:prstGeom>
        </p:spPr>
      </p:pic>
      <p:pic>
        <p:nvPicPr>
          <p:cNvPr id="79" name="Picture 78">
            <a:extLst>
              <a:ext uri="{FF2B5EF4-FFF2-40B4-BE49-F238E27FC236}">
                <a16:creationId xmlns:a16="http://schemas.microsoft.com/office/drawing/2014/main" id="{41E336AC-E7BE-354E-9C61-734CFFD255B4}"/>
              </a:ext>
            </a:extLst>
          </p:cNvPr>
          <p:cNvPicPr>
            <a:picLocks noChangeAspect="1"/>
          </p:cNvPicPr>
          <p:nvPr/>
        </p:nvPicPr>
        <p:blipFill>
          <a:blip r:embed="rId38"/>
          <a:stretch>
            <a:fillRect/>
          </a:stretch>
        </p:blipFill>
        <p:spPr>
          <a:xfrm>
            <a:off x="3836503" y="2158682"/>
            <a:ext cx="1270000" cy="1270000"/>
          </a:xfrm>
          <a:prstGeom prst="rect">
            <a:avLst/>
          </a:prstGeom>
        </p:spPr>
      </p:pic>
      <p:pic>
        <p:nvPicPr>
          <p:cNvPr id="81" name="Picture 80">
            <a:extLst>
              <a:ext uri="{FF2B5EF4-FFF2-40B4-BE49-F238E27FC236}">
                <a16:creationId xmlns:a16="http://schemas.microsoft.com/office/drawing/2014/main" id="{058BAD77-FB52-8D43-8206-BAC555D59AC2}"/>
              </a:ext>
            </a:extLst>
          </p:cNvPr>
          <p:cNvPicPr>
            <a:picLocks noChangeAspect="1"/>
          </p:cNvPicPr>
          <p:nvPr/>
        </p:nvPicPr>
        <p:blipFill>
          <a:blip r:embed="rId39"/>
          <a:stretch>
            <a:fillRect/>
          </a:stretch>
        </p:blipFill>
        <p:spPr>
          <a:xfrm>
            <a:off x="2512617" y="2158682"/>
            <a:ext cx="1270000" cy="1270000"/>
          </a:xfrm>
          <a:prstGeom prst="rect">
            <a:avLst/>
          </a:prstGeom>
        </p:spPr>
      </p:pic>
      <p:pic>
        <p:nvPicPr>
          <p:cNvPr id="83" name="Picture 82">
            <a:extLst>
              <a:ext uri="{FF2B5EF4-FFF2-40B4-BE49-F238E27FC236}">
                <a16:creationId xmlns:a16="http://schemas.microsoft.com/office/drawing/2014/main" id="{17EF867C-E93F-4844-8BD6-7968CC45DC70}"/>
              </a:ext>
            </a:extLst>
          </p:cNvPr>
          <p:cNvPicPr>
            <a:picLocks noChangeAspect="1"/>
          </p:cNvPicPr>
          <p:nvPr/>
        </p:nvPicPr>
        <p:blipFill>
          <a:blip r:embed="rId40"/>
          <a:stretch>
            <a:fillRect/>
          </a:stretch>
        </p:blipFill>
        <p:spPr>
          <a:xfrm>
            <a:off x="1277953" y="2158682"/>
            <a:ext cx="1270000" cy="1270000"/>
          </a:xfrm>
          <a:prstGeom prst="rect">
            <a:avLst/>
          </a:prstGeom>
        </p:spPr>
      </p:pic>
      <p:pic>
        <p:nvPicPr>
          <p:cNvPr id="85" name="Picture 84">
            <a:extLst>
              <a:ext uri="{FF2B5EF4-FFF2-40B4-BE49-F238E27FC236}">
                <a16:creationId xmlns:a16="http://schemas.microsoft.com/office/drawing/2014/main" id="{015F44BE-850E-FB4C-AD75-2643C93888EC}"/>
              </a:ext>
            </a:extLst>
          </p:cNvPr>
          <p:cNvPicPr>
            <a:picLocks noChangeAspect="1"/>
          </p:cNvPicPr>
          <p:nvPr/>
        </p:nvPicPr>
        <p:blipFill>
          <a:blip r:embed="rId41"/>
          <a:stretch>
            <a:fillRect/>
          </a:stretch>
        </p:blipFill>
        <p:spPr>
          <a:xfrm>
            <a:off x="10692991" y="1029368"/>
            <a:ext cx="1270000" cy="1270000"/>
          </a:xfrm>
          <a:prstGeom prst="rect">
            <a:avLst/>
          </a:prstGeom>
        </p:spPr>
      </p:pic>
      <p:pic>
        <p:nvPicPr>
          <p:cNvPr id="87" name="Picture 86">
            <a:extLst>
              <a:ext uri="{FF2B5EF4-FFF2-40B4-BE49-F238E27FC236}">
                <a16:creationId xmlns:a16="http://schemas.microsoft.com/office/drawing/2014/main" id="{2BD9F158-1B23-1741-9F3E-F5D7394BB553}"/>
              </a:ext>
            </a:extLst>
          </p:cNvPr>
          <p:cNvPicPr>
            <a:picLocks noChangeAspect="1"/>
          </p:cNvPicPr>
          <p:nvPr/>
        </p:nvPicPr>
        <p:blipFill>
          <a:blip r:embed="rId42"/>
          <a:stretch>
            <a:fillRect/>
          </a:stretch>
        </p:blipFill>
        <p:spPr>
          <a:xfrm>
            <a:off x="9191042" y="1105314"/>
            <a:ext cx="1270000" cy="1270000"/>
          </a:xfrm>
          <a:prstGeom prst="rect">
            <a:avLst/>
          </a:prstGeom>
        </p:spPr>
      </p:pic>
      <p:pic>
        <p:nvPicPr>
          <p:cNvPr id="89" name="Picture 88">
            <a:extLst>
              <a:ext uri="{FF2B5EF4-FFF2-40B4-BE49-F238E27FC236}">
                <a16:creationId xmlns:a16="http://schemas.microsoft.com/office/drawing/2014/main" id="{F1CA8C46-FBEA-444B-B233-CEB55ADDDF8A}"/>
              </a:ext>
            </a:extLst>
          </p:cNvPr>
          <p:cNvPicPr>
            <a:picLocks noChangeAspect="1"/>
          </p:cNvPicPr>
          <p:nvPr/>
        </p:nvPicPr>
        <p:blipFill>
          <a:blip r:embed="rId43"/>
          <a:stretch>
            <a:fillRect/>
          </a:stretch>
        </p:blipFill>
        <p:spPr>
          <a:xfrm>
            <a:off x="7845889" y="1036270"/>
            <a:ext cx="1270000" cy="1270000"/>
          </a:xfrm>
          <a:prstGeom prst="rect">
            <a:avLst/>
          </a:prstGeom>
        </p:spPr>
      </p:pic>
      <p:pic>
        <p:nvPicPr>
          <p:cNvPr id="91" name="Picture 90">
            <a:extLst>
              <a:ext uri="{FF2B5EF4-FFF2-40B4-BE49-F238E27FC236}">
                <a16:creationId xmlns:a16="http://schemas.microsoft.com/office/drawing/2014/main" id="{063E52E0-63B3-C241-8921-C6DE195A8C4F}"/>
              </a:ext>
            </a:extLst>
          </p:cNvPr>
          <p:cNvPicPr>
            <a:picLocks noChangeAspect="1"/>
          </p:cNvPicPr>
          <p:nvPr/>
        </p:nvPicPr>
        <p:blipFill>
          <a:blip r:embed="rId44"/>
          <a:stretch>
            <a:fillRect/>
          </a:stretch>
        </p:blipFill>
        <p:spPr>
          <a:xfrm>
            <a:off x="5122085" y="1097947"/>
            <a:ext cx="1270000" cy="1270000"/>
          </a:xfrm>
          <a:prstGeom prst="rect">
            <a:avLst/>
          </a:prstGeom>
        </p:spPr>
      </p:pic>
      <p:pic>
        <p:nvPicPr>
          <p:cNvPr id="93" name="Picture 92">
            <a:extLst>
              <a:ext uri="{FF2B5EF4-FFF2-40B4-BE49-F238E27FC236}">
                <a16:creationId xmlns:a16="http://schemas.microsoft.com/office/drawing/2014/main" id="{E55A2FCF-CA40-DC45-87C1-3AF15B3BBB1B}"/>
              </a:ext>
            </a:extLst>
          </p:cNvPr>
          <p:cNvPicPr>
            <a:picLocks noChangeAspect="1"/>
          </p:cNvPicPr>
          <p:nvPr/>
        </p:nvPicPr>
        <p:blipFill>
          <a:blip r:embed="rId45"/>
          <a:stretch>
            <a:fillRect/>
          </a:stretch>
        </p:blipFill>
        <p:spPr>
          <a:xfrm>
            <a:off x="3845789" y="1139604"/>
            <a:ext cx="1270000" cy="1270000"/>
          </a:xfrm>
          <a:prstGeom prst="rect">
            <a:avLst/>
          </a:prstGeom>
        </p:spPr>
      </p:pic>
      <p:pic>
        <p:nvPicPr>
          <p:cNvPr id="95" name="Picture 94">
            <a:extLst>
              <a:ext uri="{FF2B5EF4-FFF2-40B4-BE49-F238E27FC236}">
                <a16:creationId xmlns:a16="http://schemas.microsoft.com/office/drawing/2014/main" id="{4A9E36F6-BDC0-D845-B35F-FC8CABBE10CA}"/>
              </a:ext>
            </a:extLst>
          </p:cNvPr>
          <p:cNvPicPr>
            <a:picLocks noChangeAspect="1"/>
          </p:cNvPicPr>
          <p:nvPr/>
        </p:nvPicPr>
        <p:blipFill>
          <a:blip r:embed="rId46"/>
          <a:stretch>
            <a:fillRect/>
          </a:stretch>
        </p:blipFill>
        <p:spPr>
          <a:xfrm>
            <a:off x="2602435" y="1058319"/>
            <a:ext cx="1270000" cy="1270000"/>
          </a:xfrm>
          <a:prstGeom prst="rect">
            <a:avLst/>
          </a:prstGeom>
        </p:spPr>
      </p:pic>
      <p:pic>
        <p:nvPicPr>
          <p:cNvPr id="97" name="Picture 96">
            <a:extLst>
              <a:ext uri="{FF2B5EF4-FFF2-40B4-BE49-F238E27FC236}">
                <a16:creationId xmlns:a16="http://schemas.microsoft.com/office/drawing/2014/main" id="{0062AF8D-698D-AD49-A689-357FE1FD623F}"/>
              </a:ext>
            </a:extLst>
          </p:cNvPr>
          <p:cNvPicPr>
            <a:picLocks noChangeAspect="1"/>
          </p:cNvPicPr>
          <p:nvPr/>
        </p:nvPicPr>
        <p:blipFill>
          <a:blip r:embed="rId47"/>
          <a:stretch>
            <a:fillRect/>
          </a:stretch>
        </p:blipFill>
        <p:spPr>
          <a:xfrm>
            <a:off x="1320044" y="1050915"/>
            <a:ext cx="1270000" cy="1270000"/>
          </a:xfrm>
          <a:prstGeom prst="rect">
            <a:avLst/>
          </a:prstGeom>
        </p:spPr>
      </p:pic>
      <p:pic>
        <p:nvPicPr>
          <p:cNvPr id="99" name="Picture 98">
            <a:extLst>
              <a:ext uri="{FF2B5EF4-FFF2-40B4-BE49-F238E27FC236}">
                <a16:creationId xmlns:a16="http://schemas.microsoft.com/office/drawing/2014/main" id="{97FD1496-2E4E-1242-A86B-EFB20B0498B4}"/>
              </a:ext>
            </a:extLst>
          </p:cNvPr>
          <p:cNvPicPr>
            <a:picLocks noChangeAspect="1"/>
          </p:cNvPicPr>
          <p:nvPr/>
        </p:nvPicPr>
        <p:blipFill>
          <a:blip r:embed="rId48"/>
          <a:stretch>
            <a:fillRect/>
          </a:stretch>
        </p:blipFill>
        <p:spPr>
          <a:xfrm>
            <a:off x="135522" y="1136103"/>
            <a:ext cx="1270000" cy="1270000"/>
          </a:xfrm>
          <a:prstGeom prst="rect">
            <a:avLst/>
          </a:prstGeom>
        </p:spPr>
      </p:pic>
      <p:pic>
        <p:nvPicPr>
          <p:cNvPr id="101" name="Picture 100">
            <a:extLst>
              <a:ext uri="{FF2B5EF4-FFF2-40B4-BE49-F238E27FC236}">
                <a16:creationId xmlns:a16="http://schemas.microsoft.com/office/drawing/2014/main" id="{144BD8B3-2CCE-C747-9F15-046C5E7D7DDC}"/>
              </a:ext>
            </a:extLst>
          </p:cNvPr>
          <p:cNvPicPr>
            <a:picLocks noChangeAspect="1"/>
          </p:cNvPicPr>
          <p:nvPr/>
        </p:nvPicPr>
        <p:blipFill>
          <a:blip r:embed="rId49"/>
          <a:stretch>
            <a:fillRect/>
          </a:stretch>
        </p:blipFill>
        <p:spPr>
          <a:xfrm>
            <a:off x="9252186" y="10452"/>
            <a:ext cx="1270000" cy="1270000"/>
          </a:xfrm>
          <a:prstGeom prst="rect">
            <a:avLst/>
          </a:prstGeom>
        </p:spPr>
      </p:pic>
      <p:pic>
        <p:nvPicPr>
          <p:cNvPr id="103" name="Picture 102">
            <a:extLst>
              <a:ext uri="{FF2B5EF4-FFF2-40B4-BE49-F238E27FC236}">
                <a16:creationId xmlns:a16="http://schemas.microsoft.com/office/drawing/2014/main" id="{5D96B6E4-2AEF-B844-81B9-8B7CA545AB4E}"/>
              </a:ext>
            </a:extLst>
          </p:cNvPr>
          <p:cNvPicPr>
            <a:picLocks noChangeAspect="1"/>
          </p:cNvPicPr>
          <p:nvPr/>
        </p:nvPicPr>
        <p:blipFill>
          <a:blip r:embed="rId50"/>
          <a:stretch>
            <a:fillRect/>
          </a:stretch>
        </p:blipFill>
        <p:spPr>
          <a:xfrm>
            <a:off x="7839580" y="37530"/>
            <a:ext cx="1270000" cy="1270000"/>
          </a:xfrm>
          <a:prstGeom prst="rect">
            <a:avLst/>
          </a:prstGeom>
        </p:spPr>
      </p:pic>
      <p:pic>
        <p:nvPicPr>
          <p:cNvPr id="105" name="Picture 104">
            <a:extLst>
              <a:ext uri="{FF2B5EF4-FFF2-40B4-BE49-F238E27FC236}">
                <a16:creationId xmlns:a16="http://schemas.microsoft.com/office/drawing/2014/main" id="{4FC9F3EF-0AF4-9E41-9E37-02A539867141}"/>
              </a:ext>
            </a:extLst>
          </p:cNvPr>
          <p:cNvPicPr>
            <a:picLocks noChangeAspect="1"/>
          </p:cNvPicPr>
          <p:nvPr/>
        </p:nvPicPr>
        <p:blipFill>
          <a:blip r:embed="rId51"/>
          <a:stretch>
            <a:fillRect/>
          </a:stretch>
        </p:blipFill>
        <p:spPr>
          <a:xfrm>
            <a:off x="6564471" y="24330"/>
            <a:ext cx="1270000" cy="1270000"/>
          </a:xfrm>
          <a:prstGeom prst="rect">
            <a:avLst/>
          </a:prstGeom>
        </p:spPr>
      </p:pic>
      <p:pic>
        <p:nvPicPr>
          <p:cNvPr id="107" name="Picture 106">
            <a:extLst>
              <a:ext uri="{FF2B5EF4-FFF2-40B4-BE49-F238E27FC236}">
                <a16:creationId xmlns:a16="http://schemas.microsoft.com/office/drawing/2014/main" id="{5F18D0FB-348B-3645-B62C-3F490538397E}"/>
              </a:ext>
            </a:extLst>
          </p:cNvPr>
          <p:cNvPicPr>
            <a:picLocks noChangeAspect="1"/>
          </p:cNvPicPr>
          <p:nvPr/>
        </p:nvPicPr>
        <p:blipFill>
          <a:blip r:embed="rId52"/>
          <a:stretch>
            <a:fillRect/>
          </a:stretch>
        </p:blipFill>
        <p:spPr>
          <a:xfrm>
            <a:off x="5260097" y="-14524"/>
            <a:ext cx="1270000" cy="1270000"/>
          </a:xfrm>
          <a:prstGeom prst="rect">
            <a:avLst/>
          </a:prstGeom>
        </p:spPr>
      </p:pic>
      <p:pic>
        <p:nvPicPr>
          <p:cNvPr id="109" name="Picture 108">
            <a:extLst>
              <a:ext uri="{FF2B5EF4-FFF2-40B4-BE49-F238E27FC236}">
                <a16:creationId xmlns:a16="http://schemas.microsoft.com/office/drawing/2014/main" id="{27078B42-116B-0F4E-B33D-661D06FA6AA2}"/>
              </a:ext>
            </a:extLst>
          </p:cNvPr>
          <p:cNvPicPr>
            <a:picLocks noChangeAspect="1"/>
          </p:cNvPicPr>
          <p:nvPr/>
        </p:nvPicPr>
        <p:blipFill>
          <a:blip r:embed="rId53"/>
          <a:stretch>
            <a:fillRect/>
          </a:stretch>
        </p:blipFill>
        <p:spPr>
          <a:xfrm>
            <a:off x="3840200" y="2699"/>
            <a:ext cx="1270000" cy="1270000"/>
          </a:xfrm>
          <a:prstGeom prst="rect">
            <a:avLst/>
          </a:prstGeom>
        </p:spPr>
      </p:pic>
      <p:pic>
        <p:nvPicPr>
          <p:cNvPr id="111" name="Picture 110">
            <a:extLst>
              <a:ext uri="{FF2B5EF4-FFF2-40B4-BE49-F238E27FC236}">
                <a16:creationId xmlns:a16="http://schemas.microsoft.com/office/drawing/2014/main" id="{7E290586-093D-414A-B0E8-34C3F56C13E2}"/>
              </a:ext>
            </a:extLst>
          </p:cNvPr>
          <p:cNvPicPr>
            <a:picLocks noChangeAspect="1"/>
          </p:cNvPicPr>
          <p:nvPr/>
        </p:nvPicPr>
        <p:blipFill>
          <a:blip r:embed="rId54"/>
          <a:stretch>
            <a:fillRect/>
          </a:stretch>
        </p:blipFill>
        <p:spPr>
          <a:xfrm>
            <a:off x="2543278" y="6043"/>
            <a:ext cx="1270000" cy="1270000"/>
          </a:xfrm>
          <a:prstGeom prst="rect">
            <a:avLst/>
          </a:prstGeom>
        </p:spPr>
      </p:pic>
      <p:pic>
        <p:nvPicPr>
          <p:cNvPr id="113" name="Picture 112">
            <a:extLst>
              <a:ext uri="{FF2B5EF4-FFF2-40B4-BE49-F238E27FC236}">
                <a16:creationId xmlns:a16="http://schemas.microsoft.com/office/drawing/2014/main" id="{D9F16D3B-23B9-074F-ABDF-D92EB467EE8F}"/>
              </a:ext>
            </a:extLst>
          </p:cNvPr>
          <p:cNvPicPr>
            <a:picLocks noChangeAspect="1"/>
          </p:cNvPicPr>
          <p:nvPr/>
        </p:nvPicPr>
        <p:blipFill>
          <a:blip r:embed="rId55"/>
          <a:stretch>
            <a:fillRect/>
          </a:stretch>
        </p:blipFill>
        <p:spPr>
          <a:xfrm>
            <a:off x="1407661" y="-8486"/>
            <a:ext cx="1270000" cy="1270000"/>
          </a:xfrm>
          <a:prstGeom prst="rect">
            <a:avLst/>
          </a:prstGeom>
        </p:spPr>
      </p:pic>
      <p:pic>
        <p:nvPicPr>
          <p:cNvPr id="115" name="Picture 114">
            <a:extLst>
              <a:ext uri="{FF2B5EF4-FFF2-40B4-BE49-F238E27FC236}">
                <a16:creationId xmlns:a16="http://schemas.microsoft.com/office/drawing/2014/main" id="{72B4FACE-6429-F14E-8FCC-11AE3226F218}"/>
              </a:ext>
            </a:extLst>
          </p:cNvPr>
          <p:cNvPicPr>
            <a:picLocks noChangeAspect="1"/>
          </p:cNvPicPr>
          <p:nvPr/>
        </p:nvPicPr>
        <p:blipFill>
          <a:blip r:embed="rId56"/>
          <a:stretch>
            <a:fillRect/>
          </a:stretch>
        </p:blipFill>
        <p:spPr>
          <a:xfrm>
            <a:off x="174205" y="-14524"/>
            <a:ext cx="1270000" cy="1270000"/>
          </a:xfrm>
          <a:prstGeom prst="rect">
            <a:avLst/>
          </a:prstGeom>
        </p:spPr>
      </p:pic>
    </p:spTree>
    <p:extLst>
      <p:ext uri="{BB962C8B-B14F-4D97-AF65-F5344CB8AC3E}">
        <p14:creationId xmlns:p14="http://schemas.microsoft.com/office/powerpoint/2010/main" val="42823642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558A7-D90D-C648-B102-DB3B64C888F0}"/>
              </a:ext>
            </a:extLst>
          </p:cNvPr>
          <p:cNvSpPr>
            <a:spLocks noGrp="1"/>
          </p:cNvSpPr>
          <p:nvPr>
            <p:ph type="title"/>
          </p:nvPr>
        </p:nvSpPr>
        <p:spPr>
          <a:xfrm>
            <a:off x="511451" y="417706"/>
            <a:ext cx="11153327" cy="683264"/>
          </a:xfrm>
        </p:spPr>
        <p:txBody>
          <a:bodyPr wrap="square" anchor="t" anchorCtr="0">
            <a:spAutoFit/>
          </a:bodyPr>
          <a:lstStyle/>
          <a:p>
            <a:pPr>
              <a:lnSpc>
                <a:spcPct val="80000"/>
              </a:lnSpc>
            </a:pPr>
            <a:r>
              <a:rPr lang="en-US" sz="4800" b="1" spc="-80" dirty="0">
                <a:solidFill>
                  <a:srgbClr val="021563"/>
                </a:solidFill>
                <a:latin typeface="Century Gothic" panose="020B0502020202020204" pitchFamily="34" charset="0"/>
              </a:rPr>
              <a:t>Colour </a:t>
            </a:r>
            <a:r>
              <a:rPr lang="en-US" sz="4800" b="1" spc="-80" dirty="0">
                <a:solidFill>
                  <a:srgbClr val="3049D0"/>
                </a:solidFill>
                <a:latin typeface="Century Gothic" panose="020B0502020202020204" pitchFamily="34" charset="0"/>
              </a:rPr>
              <a:t>pallet</a:t>
            </a:r>
            <a:endParaRPr lang="en-GB" sz="4800" b="1" spc="-80" dirty="0">
              <a:solidFill>
                <a:srgbClr val="3049D0"/>
              </a:solidFill>
              <a:latin typeface="Century Gothic" panose="020B0502020202020204" pitchFamily="34" charset="0"/>
            </a:endParaRPr>
          </a:p>
        </p:txBody>
      </p:sp>
      <p:pic>
        <p:nvPicPr>
          <p:cNvPr id="34" name="Picture 33" descr="A picture containing monitor&#10;&#10;Description automatically generated">
            <a:extLst>
              <a:ext uri="{FF2B5EF4-FFF2-40B4-BE49-F238E27FC236}">
                <a16:creationId xmlns:a16="http://schemas.microsoft.com/office/drawing/2014/main" id="{E38606F4-062E-154F-8956-F466B3EF9643}"/>
              </a:ext>
            </a:extLst>
          </p:cNvPr>
          <p:cNvPicPr>
            <a:picLocks noChangeAspect="1"/>
          </p:cNvPicPr>
          <p:nvPr/>
        </p:nvPicPr>
        <p:blipFill>
          <a:blip r:embed="rId2"/>
          <a:stretch>
            <a:fillRect/>
          </a:stretch>
        </p:blipFill>
        <p:spPr>
          <a:xfrm>
            <a:off x="10381289" y="6260250"/>
            <a:ext cx="1440001" cy="227040"/>
          </a:xfrm>
          <a:prstGeom prst="rect">
            <a:avLst/>
          </a:prstGeom>
        </p:spPr>
      </p:pic>
      <p:pic>
        <p:nvPicPr>
          <p:cNvPr id="14" name="Picture 13">
            <a:extLst>
              <a:ext uri="{FF2B5EF4-FFF2-40B4-BE49-F238E27FC236}">
                <a16:creationId xmlns:a16="http://schemas.microsoft.com/office/drawing/2014/main" id="{73D511B0-2BA1-2348-9372-DFC6103F84E0}"/>
              </a:ext>
            </a:extLst>
          </p:cNvPr>
          <p:cNvPicPr preferRelativeResize="0">
            <a:picLocks noChangeAspect="1"/>
          </p:cNvPicPr>
          <p:nvPr/>
        </p:nvPicPr>
        <p:blipFill>
          <a:blip r:embed="rId3"/>
          <a:stretch>
            <a:fillRect/>
          </a:stretch>
        </p:blipFill>
        <p:spPr>
          <a:xfrm>
            <a:off x="620647" y="1428730"/>
            <a:ext cx="5527049" cy="1366520"/>
          </a:xfrm>
          <a:prstGeom prst="rect">
            <a:avLst/>
          </a:prstGeom>
        </p:spPr>
      </p:pic>
      <p:pic>
        <p:nvPicPr>
          <p:cNvPr id="15" name="Picture 14">
            <a:extLst>
              <a:ext uri="{FF2B5EF4-FFF2-40B4-BE49-F238E27FC236}">
                <a16:creationId xmlns:a16="http://schemas.microsoft.com/office/drawing/2014/main" id="{609108C4-B99C-BC4E-AEC2-8FE59969D147}"/>
              </a:ext>
            </a:extLst>
          </p:cNvPr>
          <p:cNvPicPr preferRelativeResize="0">
            <a:picLocks noChangeAspect="1"/>
          </p:cNvPicPr>
          <p:nvPr/>
        </p:nvPicPr>
        <p:blipFill>
          <a:blip r:embed="rId4"/>
          <a:stretch>
            <a:fillRect/>
          </a:stretch>
        </p:blipFill>
        <p:spPr>
          <a:xfrm>
            <a:off x="6738752" y="1428732"/>
            <a:ext cx="3180080" cy="1366520"/>
          </a:xfrm>
          <a:prstGeom prst="rect">
            <a:avLst/>
          </a:prstGeom>
        </p:spPr>
      </p:pic>
      <p:pic>
        <p:nvPicPr>
          <p:cNvPr id="16" name="Picture 15">
            <a:extLst>
              <a:ext uri="{FF2B5EF4-FFF2-40B4-BE49-F238E27FC236}">
                <a16:creationId xmlns:a16="http://schemas.microsoft.com/office/drawing/2014/main" id="{FAF85FAB-4882-6C42-A698-FD0E2BC9AC09}"/>
              </a:ext>
            </a:extLst>
          </p:cNvPr>
          <p:cNvPicPr preferRelativeResize="0">
            <a:picLocks noChangeAspect="1"/>
          </p:cNvPicPr>
          <p:nvPr/>
        </p:nvPicPr>
        <p:blipFill>
          <a:blip r:embed="rId5"/>
          <a:stretch>
            <a:fillRect/>
          </a:stretch>
        </p:blipFill>
        <p:spPr>
          <a:xfrm>
            <a:off x="6738752" y="3079401"/>
            <a:ext cx="3180080" cy="1356361"/>
          </a:xfrm>
          <a:prstGeom prst="rect">
            <a:avLst/>
          </a:prstGeom>
        </p:spPr>
      </p:pic>
      <p:pic>
        <p:nvPicPr>
          <p:cNvPr id="17" name="Picture 16">
            <a:extLst>
              <a:ext uri="{FF2B5EF4-FFF2-40B4-BE49-F238E27FC236}">
                <a16:creationId xmlns:a16="http://schemas.microsoft.com/office/drawing/2014/main" id="{102D583A-F83B-4047-A8DC-AAF5F4E2F4D6}"/>
              </a:ext>
            </a:extLst>
          </p:cNvPr>
          <p:cNvPicPr preferRelativeResize="0">
            <a:picLocks noChangeAspect="1"/>
          </p:cNvPicPr>
          <p:nvPr/>
        </p:nvPicPr>
        <p:blipFill>
          <a:blip r:embed="rId6"/>
          <a:stretch>
            <a:fillRect/>
          </a:stretch>
        </p:blipFill>
        <p:spPr>
          <a:xfrm>
            <a:off x="6738752" y="4719910"/>
            <a:ext cx="3180080" cy="1356361"/>
          </a:xfrm>
          <a:prstGeom prst="rect">
            <a:avLst/>
          </a:prstGeom>
        </p:spPr>
      </p:pic>
      <p:pic>
        <p:nvPicPr>
          <p:cNvPr id="18" name="Picture 17">
            <a:extLst>
              <a:ext uri="{FF2B5EF4-FFF2-40B4-BE49-F238E27FC236}">
                <a16:creationId xmlns:a16="http://schemas.microsoft.com/office/drawing/2014/main" id="{D00ECE25-27F1-6A47-9E75-B503E4434CB2}"/>
              </a:ext>
            </a:extLst>
          </p:cNvPr>
          <p:cNvPicPr preferRelativeResize="0">
            <a:picLocks noChangeAspect="1"/>
          </p:cNvPicPr>
          <p:nvPr/>
        </p:nvPicPr>
        <p:blipFill>
          <a:blip r:embed="rId7"/>
          <a:stretch>
            <a:fillRect/>
          </a:stretch>
        </p:blipFill>
        <p:spPr>
          <a:xfrm>
            <a:off x="620647" y="3153328"/>
            <a:ext cx="4307027" cy="2804344"/>
          </a:xfrm>
          <a:prstGeom prst="rect">
            <a:avLst/>
          </a:prstGeom>
        </p:spPr>
      </p:pic>
    </p:spTree>
    <p:extLst>
      <p:ext uri="{BB962C8B-B14F-4D97-AF65-F5344CB8AC3E}">
        <p14:creationId xmlns:p14="http://schemas.microsoft.com/office/powerpoint/2010/main" val="3704917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42C7543-FEC8-B440-AA89-4AC5749709EC}"/>
              </a:ext>
            </a:extLst>
          </p:cNvPr>
          <p:cNvSpPr txBox="1"/>
          <p:nvPr/>
        </p:nvSpPr>
        <p:spPr>
          <a:xfrm>
            <a:off x="409589" y="439842"/>
            <a:ext cx="5381611" cy="683264"/>
          </a:xfrm>
          <a:prstGeom prst="rect">
            <a:avLst/>
          </a:prstGeom>
          <a:noFill/>
        </p:spPr>
        <p:txBody>
          <a:bodyPr wrap="square" rtlCol="0">
            <a:spAutoFit/>
          </a:bodyPr>
          <a:lstStyle/>
          <a:p>
            <a:pPr>
              <a:lnSpc>
                <a:spcPct val="80000"/>
              </a:lnSpc>
            </a:pPr>
            <a:r>
              <a:rPr lang="en-US" sz="4800" b="1" spc="-80" dirty="0">
                <a:solidFill>
                  <a:srgbClr val="021563"/>
                </a:solidFill>
                <a:latin typeface="Century Gothic" panose="020B0502020202020204" pitchFamily="34" charset="0"/>
              </a:rPr>
              <a:t>Role</a:t>
            </a:r>
          </a:p>
        </p:txBody>
      </p:sp>
      <p:sp>
        <p:nvSpPr>
          <p:cNvPr id="14" name="Content Placeholder 3">
            <a:extLst>
              <a:ext uri="{FF2B5EF4-FFF2-40B4-BE49-F238E27FC236}">
                <a16:creationId xmlns:a16="http://schemas.microsoft.com/office/drawing/2014/main" id="{1C049DD0-0251-C244-BA2F-474434E5D3BE}"/>
              </a:ext>
            </a:extLst>
          </p:cNvPr>
          <p:cNvSpPr txBox="1">
            <a:spLocks/>
          </p:cNvSpPr>
          <p:nvPr/>
        </p:nvSpPr>
        <p:spPr>
          <a:xfrm>
            <a:off x="409590" y="1291381"/>
            <a:ext cx="7798412" cy="461665"/>
          </a:xfrm>
          <a:prstGeom prst="rect">
            <a:avLst/>
          </a:prstGeom>
        </p:spPr>
        <p:txBody>
          <a:bodyPr vert="horz" wrap="square" lIns="91440" tIns="45720" rIns="91440" bIns="45720" rtlCol="0" anchor="t"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nSpc>
                <a:spcPct val="100000"/>
              </a:lnSpc>
              <a:buClr>
                <a:srgbClr val="5184DC"/>
              </a:buClr>
              <a:buNone/>
            </a:pPr>
            <a:r>
              <a:rPr lang="en-GB" sz="2400" dirty="0">
                <a:solidFill>
                  <a:srgbClr val="454A6B"/>
                </a:solidFill>
                <a:latin typeface="Century Gothic" panose="020B0502020202020204" pitchFamily="34" charset="0"/>
              </a:rPr>
              <a:t>More than just a “PR approver”</a:t>
            </a:r>
            <a:endParaRPr lang="en-US" sz="2400" dirty="0">
              <a:solidFill>
                <a:srgbClr val="454A6B"/>
              </a:solidFill>
              <a:latin typeface="Century Gothic" panose="020B0502020202020204" pitchFamily="34" charset="0"/>
              <a:cs typeface="Arial" panose="020B0604020202020204" pitchFamily="34" charset="0"/>
            </a:endParaRPr>
          </a:p>
        </p:txBody>
      </p:sp>
      <p:pic>
        <p:nvPicPr>
          <p:cNvPr id="15" name="Picture 14" descr="A picture containing monitor&#10;&#10;Description automatically generated">
            <a:extLst>
              <a:ext uri="{FF2B5EF4-FFF2-40B4-BE49-F238E27FC236}">
                <a16:creationId xmlns:a16="http://schemas.microsoft.com/office/drawing/2014/main" id="{4B82FBBF-CCF1-F241-B890-847D528AC5B2}"/>
              </a:ext>
            </a:extLst>
          </p:cNvPr>
          <p:cNvPicPr>
            <a:picLocks noChangeAspect="1"/>
          </p:cNvPicPr>
          <p:nvPr/>
        </p:nvPicPr>
        <p:blipFill>
          <a:blip r:embed="rId3"/>
          <a:stretch>
            <a:fillRect/>
          </a:stretch>
        </p:blipFill>
        <p:spPr>
          <a:xfrm>
            <a:off x="10381289" y="6260250"/>
            <a:ext cx="1440001" cy="227040"/>
          </a:xfrm>
          <a:prstGeom prst="rect">
            <a:avLst/>
          </a:prstGeom>
        </p:spPr>
      </p:pic>
      <p:grpSp>
        <p:nvGrpSpPr>
          <p:cNvPr id="27" name="Group 26">
            <a:extLst>
              <a:ext uri="{FF2B5EF4-FFF2-40B4-BE49-F238E27FC236}">
                <a16:creationId xmlns:a16="http://schemas.microsoft.com/office/drawing/2014/main" id="{1352D825-DE0C-1747-B748-96F84263A126}"/>
              </a:ext>
            </a:extLst>
          </p:cNvPr>
          <p:cNvGrpSpPr/>
          <p:nvPr/>
        </p:nvGrpSpPr>
        <p:grpSpPr>
          <a:xfrm>
            <a:off x="511802" y="2151388"/>
            <a:ext cx="5220000" cy="4308872"/>
            <a:chOff x="511802" y="3075130"/>
            <a:chExt cx="3456780" cy="4308872"/>
          </a:xfrm>
        </p:grpSpPr>
        <p:cxnSp>
          <p:nvCxnSpPr>
            <p:cNvPr id="4" name="Straight Connector 3">
              <a:extLst>
                <a:ext uri="{FF2B5EF4-FFF2-40B4-BE49-F238E27FC236}">
                  <a16:creationId xmlns:a16="http://schemas.microsoft.com/office/drawing/2014/main" id="{FB50CE6C-A89D-5F47-A003-0699505C4D9D}"/>
                </a:ext>
              </a:extLst>
            </p:cNvPr>
            <p:cNvCxnSpPr>
              <a:cxnSpLocks/>
            </p:cNvCxnSpPr>
            <p:nvPr/>
          </p:nvCxnSpPr>
          <p:spPr>
            <a:xfrm>
              <a:off x="511802" y="3075130"/>
              <a:ext cx="0" cy="2057400"/>
            </a:xfrm>
            <a:prstGeom prst="line">
              <a:avLst/>
            </a:prstGeom>
            <a:ln w="76200">
              <a:solidFill>
                <a:srgbClr val="3049D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10838F3-3458-F940-8B16-2DF3C5B4F262}"/>
                </a:ext>
              </a:extLst>
            </p:cNvPr>
            <p:cNvSpPr txBox="1"/>
            <p:nvPr/>
          </p:nvSpPr>
          <p:spPr>
            <a:xfrm>
              <a:off x="801363" y="3075130"/>
              <a:ext cx="3167219" cy="4308872"/>
            </a:xfrm>
            <a:prstGeom prst="rect">
              <a:avLst/>
            </a:prstGeom>
            <a:noFill/>
          </p:spPr>
          <p:txBody>
            <a:bodyPr wrap="square" lIns="0" tIns="0" rIns="0" bIns="0" rtlCol="0">
              <a:spAutoFit/>
            </a:bodyPr>
            <a:lstStyle/>
            <a:p>
              <a:pPr>
                <a:spcAft>
                  <a:spcPts val="1760"/>
                </a:spcAft>
              </a:pPr>
              <a:r>
                <a:rPr lang="en-GB" sz="2800" b="1" dirty="0">
                  <a:solidFill>
                    <a:srgbClr val="021563"/>
                  </a:solidFill>
                  <a:latin typeface="Century Gothic" panose="020B0502020202020204" pitchFamily="34" charset="0"/>
                  <a:cs typeface="Arial" panose="020B0604020202020204" pitchFamily="34" charset="0"/>
                </a:rPr>
                <a:t>Audit Function</a:t>
              </a:r>
            </a:p>
            <a:p>
              <a:pPr>
                <a:spcAft>
                  <a:spcPts val="1760"/>
                </a:spcAft>
              </a:pPr>
              <a:r>
                <a:rPr lang="en-GB" sz="1600" dirty="0">
                  <a:solidFill>
                    <a:srgbClr val="454A6B"/>
                  </a:solidFill>
                  <a:latin typeface="Century Gothic" panose="020B0502020202020204" pitchFamily="34" charset="0"/>
                  <a:cs typeface="Arial" panose="020B0604020202020204" pitchFamily="34" charset="0"/>
                </a:rPr>
                <a:t>As a QA Champion you are accountable for the quality of the PRs you approve. By approving a PR you are attesting to the following:</a:t>
              </a:r>
            </a:p>
            <a:p>
              <a:pPr marL="342900" indent="-342900">
                <a:spcAft>
                  <a:spcPts val="1760"/>
                </a:spcAft>
                <a:buFont typeface="+mj-lt"/>
                <a:buAutoNum type="arabicPeriod"/>
              </a:pPr>
              <a:r>
                <a:rPr lang="en-GB" sz="1600" dirty="0">
                  <a:solidFill>
                    <a:srgbClr val="454A6B"/>
                  </a:solidFill>
                  <a:latin typeface="Century Gothic" panose="020B0502020202020204" pitchFamily="34" charset="0"/>
                  <a:cs typeface="Arial" panose="020B0604020202020204" pitchFamily="34" charset="0"/>
                </a:rPr>
                <a:t>The code changes </a:t>
              </a:r>
              <a:r>
                <a:rPr lang="en-GB" sz="1600" u="sng" dirty="0">
                  <a:solidFill>
                    <a:srgbClr val="454A6B"/>
                  </a:solidFill>
                  <a:latin typeface="Century Gothic" panose="020B0502020202020204" pitchFamily="34" charset="0"/>
                  <a:cs typeface="Arial" panose="020B0604020202020204" pitchFamily="34" charset="0"/>
                </a:rPr>
                <a:t>wholly fulfil </a:t>
              </a:r>
              <a:r>
                <a:rPr lang="en-GB" sz="1600" dirty="0">
                  <a:solidFill>
                    <a:srgbClr val="454A6B"/>
                  </a:solidFill>
                  <a:latin typeface="Century Gothic" panose="020B0502020202020204" pitchFamily="34" charset="0"/>
                  <a:cs typeface="Arial" panose="020B0604020202020204" pitchFamily="34" charset="0"/>
                </a:rPr>
                <a:t>the requirements as defined in the attached work item</a:t>
              </a:r>
            </a:p>
            <a:p>
              <a:pPr marL="342900" indent="-342900">
                <a:spcAft>
                  <a:spcPts val="1760"/>
                </a:spcAft>
                <a:buFont typeface="+mj-lt"/>
                <a:buAutoNum type="arabicPeriod"/>
              </a:pPr>
              <a:r>
                <a:rPr lang="en-GB" sz="1600" dirty="0">
                  <a:solidFill>
                    <a:srgbClr val="454A6B"/>
                  </a:solidFill>
                  <a:latin typeface="Century Gothic" panose="020B0502020202020204" pitchFamily="34" charset="0"/>
                  <a:cs typeface="Arial" panose="020B0604020202020204" pitchFamily="34" charset="0"/>
                </a:rPr>
                <a:t>The code changes do not introduce </a:t>
              </a:r>
              <a:r>
                <a:rPr lang="en-GB" sz="1600" u="sng" dirty="0">
                  <a:solidFill>
                    <a:srgbClr val="454A6B"/>
                  </a:solidFill>
                  <a:latin typeface="Century Gothic" panose="020B0502020202020204" pitchFamily="34" charset="0"/>
                  <a:cs typeface="Arial" panose="020B0604020202020204" pitchFamily="34" charset="0"/>
                </a:rPr>
                <a:t>unwanted or unexpected behaviour or regressions in functionality</a:t>
              </a:r>
            </a:p>
            <a:p>
              <a:pPr marL="342900" indent="-342900">
                <a:spcAft>
                  <a:spcPts val="1760"/>
                </a:spcAft>
                <a:buFont typeface="+mj-lt"/>
                <a:buAutoNum type="arabicPeriod"/>
              </a:pPr>
              <a:r>
                <a:rPr lang="en-GB" sz="1600" dirty="0">
                  <a:solidFill>
                    <a:srgbClr val="454A6B"/>
                  </a:solidFill>
                  <a:latin typeface="Century Gothic" panose="020B0502020202020204" pitchFamily="34" charset="0"/>
                  <a:cs typeface="Arial" panose="020B0604020202020204" pitchFamily="34" charset="0"/>
                </a:rPr>
                <a:t>The above conditions have been met and </a:t>
              </a:r>
              <a:r>
                <a:rPr lang="en-GB" sz="1600" u="sng" dirty="0">
                  <a:solidFill>
                    <a:srgbClr val="454A6B"/>
                  </a:solidFill>
                  <a:latin typeface="Century Gothic" panose="020B0502020202020204" pitchFamily="34" charset="0"/>
                  <a:cs typeface="Arial" panose="020B0604020202020204" pitchFamily="34" charset="0"/>
                </a:rPr>
                <a:t>evidenced</a:t>
              </a:r>
              <a:r>
                <a:rPr lang="en-GB" sz="1600" dirty="0">
                  <a:solidFill>
                    <a:srgbClr val="454A6B"/>
                  </a:solidFill>
                  <a:latin typeface="Century Gothic" panose="020B0502020202020204" pitchFamily="34" charset="0"/>
                  <a:cs typeface="Arial" panose="020B0604020202020204" pitchFamily="34" charset="0"/>
                </a:rPr>
                <a:t> (though automated tests or other means)</a:t>
              </a:r>
            </a:p>
          </p:txBody>
        </p:sp>
      </p:grpSp>
      <p:grpSp>
        <p:nvGrpSpPr>
          <p:cNvPr id="34" name="Group 33">
            <a:extLst>
              <a:ext uri="{FF2B5EF4-FFF2-40B4-BE49-F238E27FC236}">
                <a16:creationId xmlns:a16="http://schemas.microsoft.com/office/drawing/2014/main" id="{8264101B-173C-4E44-B934-2696C5A6A82A}"/>
              </a:ext>
            </a:extLst>
          </p:cNvPr>
          <p:cNvGrpSpPr/>
          <p:nvPr/>
        </p:nvGrpSpPr>
        <p:grpSpPr>
          <a:xfrm>
            <a:off x="6410630" y="2151388"/>
            <a:ext cx="5220001" cy="2057400"/>
            <a:chOff x="8208002" y="3075130"/>
            <a:chExt cx="3456781" cy="2057400"/>
          </a:xfrm>
        </p:grpSpPr>
        <p:cxnSp>
          <p:nvCxnSpPr>
            <p:cNvPr id="30" name="Straight Connector 29">
              <a:extLst>
                <a:ext uri="{FF2B5EF4-FFF2-40B4-BE49-F238E27FC236}">
                  <a16:creationId xmlns:a16="http://schemas.microsoft.com/office/drawing/2014/main" id="{4FA12E04-B149-F541-AEFB-6BBEA44B90A1}"/>
                </a:ext>
              </a:extLst>
            </p:cNvPr>
            <p:cNvCxnSpPr>
              <a:cxnSpLocks/>
            </p:cNvCxnSpPr>
            <p:nvPr/>
          </p:nvCxnSpPr>
          <p:spPr>
            <a:xfrm>
              <a:off x="8208002" y="3075130"/>
              <a:ext cx="0" cy="2057400"/>
            </a:xfrm>
            <a:prstGeom prst="line">
              <a:avLst/>
            </a:prstGeom>
            <a:ln w="76200">
              <a:solidFill>
                <a:srgbClr val="00AD0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6579289-28C6-AD4D-BDF8-64ABBE85F3CA}"/>
                </a:ext>
              </a:extLst>
            </p:cNvPr>
            <p:cNvSpPr txBox="1"/>
            <p:nvPr/>
          </p:nvSpPr>
          <p:spPr>
            <a:xfrm>
              <a:off x="8497564" y="3075130"/>
              <a:ext cx="3167219" cy="1646605"/>
            </a:xfrm>
            <a:prstGeom prst="rect">
              <a:avLst/>
            </a:prstGeom>
            <a:noFill/>
          </p:spPr>
          <p:txBody>
            <a:bodyPr wrap="square" lIns="0" tIns="0" rIns="0" bIns="0" rtlCol="0">
              <a:spAutoFit/>
            </a:bodyPr>
            <a:lstStyle/>
            <a:p>
              <a:pPr>
                <a:spcAft>
                  <a:spcPts val="1760"/>
                </a:spcAft>
              </a:pPr>
              <a:r>
                <a:rPr lang="en-GB" sz="2800" b="1" dirty="0">
                  <a:solidFill>
                    <a:srgbClr val="021563"/>
                  </a:solidFill>
                  <a:latin typeface="Century Gothic" panose="020B0502020202020204" pitchFamily="34" charset="0"/>
                  <a:cs typeface="Arial" panose="020B0604020202020204" pitchFamily="34" charset="0"/>
                </a:rPr>
                <a:t>Quality Evangelist</a:t>
              </a:r>
            </a:p>
            <a:p>
              <a:pPr>
                <a:spcAft>
                  <a:spcPts val="1760"/>
                </a:spcAft>
              </a:pPr>
              <a:r>
                <a:rPr lang="en-GB" sz="1600" dirty="0">
                  <a:solidFill>
                    <a:srgbClr val="454A6B"/>
                  </a:solidFill>
                  <a:latin typeface="Century Gothic" panose="020B0502020202020204" pitchFamily="34" charset="0"/>
                  <a:cs typeface="Arial" panose="020B0604020202020204" pitchFamily="34" charset="0"/>
                </a:rPr>
                <a:t>As a QA Champion you are responsible for attending and participating in the Test Chapter and driving good testing practices within your team.</a:t>
              </a:r>
            </a:p>
          </p:txBody>
        </p:sp>
      </p:grpSp>
    </p:spTree>
    <p:extLst>
      <p:ext uri="{BB962C8B-B14F-4D97-AF65-F5344CB8AC3E}">
        <p14:creationId xmlns:p14="http://schemas.microsoft.com/office/powerpoint/2010/main" val="25586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29562E-814C-1648-BF29-251C2F652AEE}"/>
              </a:ext>
            </a:extLst>
          </p:cNvPr>
          <p:cNvSpPr/>
          <p:nvPr/>
        </p:nvSpPr>
        <p:spPr>
          <a:xfrm>
            <a:off x="0" y="0"/>
            <a:ext cx="12192000" cy="6858000"/>
          </a:xfrm>
          <a:prstGeom prst="rect">
            <a:avLst/>
          </a:prstGeom>
          <a:solidFill>
            <a:srgbClr val="3049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21563"/>
              </a:solidFill>
              <a:highlight>
                <a:srgbClr val="FFFF00"/>
              </a:highlight>
            </a:endParaRPr>
          </a:p>
        </p:txBody>
      </p:sp>
      <p:sp>
        <p:nvSpPr>
          <p:cNvPr id="2" name="Title 1">
            <a:extLst>
              <a:ext uri="{FF2B5EF4-FFF2-40B4-BE49-F238E27FC236}">
                <a16:creationId xmlns:a16="http://schemas.microsoft.com/office/drawing/2014/main" id="{728558A7-D90D-C648-B102-DB3B64C888F0}"/>
              </a:ext>
            </a:extLst>
          </p:cNvPr>
          <p:cNvSpPr>
            <a:spLocks noGrp="1"/>
          </p:cNvSpPr>
          <p:nvPr>
            <p:ph type="title"/>
          </p:nvPr>
        </p:nvSpPr>
        <p:spPr>
          <a:xfrm>
            <a:off x="758592" y="1947395"/>
            <a:ext cx="7816998" cy="3000821"/>
          </a:xfrm>
        </p:spPr>
        <p:txBody>
          <a:bodyPr wrap="square" anchor="t" anchorCtr="0">
            <a:spAutoFit/>
          </a:bodyPr>
          <a:lstStyle/>
          <a:p>
            <a:r>
              <a:rPr lang="en-GB" sz="5400" b="1" dirty="0">
                <a:solidFill>
                  <a:schemeClr val="bg1"/>
                </a:solidFill>
                <a:latin typeface="Century Gothic" panose="020B0502020202020204" pitchFamily="34" charset="0"/>
                <a:cs typeface="Arial" panose="020B0604020202020204" pitchFamily="34" charset="0"/>
              </a:rPr>
              <a:t>With great power comes great responsibility</a:t>
            </a:r>
            <a:br>
              <a:rPr lang="en-GB" sz="5400" b="1" dirty="0">
                <a:solidFill>
                  <a:schemeClr val="bg1"/>
                </a:solidFill>
                <a:latin typeface="Century Gothic" panose="020B0502020202020204" pitchFamily="34" charset="0"/>
                <a:cs typeface="Arial" panose="020B0604020202020204" pitchFamily="34" charset="0"/>
              </a:rPr>
            </a:br>
            <a:br>
              <a:rPr lang="en-GB" sz="2400" dirty="0">
                <a:solidFill>
                  <a:schemeClr val="bg1"/>
                </a:solidFill>
                <a:latin typeface="Century Gothic" panose="020B0502020202020204" pitchFamily="34" charset="0"/>
                <a:cs typeface="Arial" panose="020B0604020202020204" pitchFamily="34" charset="0"/>
              </a:rPr>
            </a:br>
            <a:r>
              <a:rPr lang="en-GB" sz="2400" dirty="0">
                <a:solidFill>
                  <a:schemeClr val="bg1"/>
                </a:solidFill>
                <a:latin typeface="Century Gothic" panose="020B0502020202020204" pitchFamily="34" charset="0"/>
                <a:cs typeface="Arial" panose="020B0604020202020204" pitchFamily="34" charset="0"/>
              </a:rPr>
              <a:t>Peter Parker (AKA Spider-Man)</a:t>
            </a:r>
            <a:endParaRPr lang="en-US" sz="2400" dirty="0">
              <a:solidFill>
                <a:srgbClr val="00AD00"/>
              </a:solidFill>
              <a:latin typeface="Century Gothic" panose="020B0502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6E55ECFA-338D-B949-9F2E-37F8E578BDCF}"/>
              </a:ext>
            </a:extLst>
          </p:cNvPr>
          <p:cNvPicPr>
            <a:picLocks noChangeAspect="1"/>
          </p:cNvPicPr>
          <p:nvPr/>
        </p:nvPicPr>
        <p:blipFill>
          <a:blip r:embed="rId2"/>
          <a:stretch>
            <a:fillRect/>
          </a:stretch>
        </p:blipFill>
        <p:spPr>
          <a:xfrm>
            <a:off x="10381290" y="6259290"/>
            <a:ext cx="1440000" cy="228000"/>
          </a:xfrm>
          <a:prstGeom prst="rect">
            <a:avLst/>
          </a:prstGeom>
        </p:spPr>
      </p:pic>
      <p:pic>
        <p:nvPicPr>
          <p:cNvPr id="3" name="Picture 2">
            <a:extLst>
              <a:ext uri="{FF2B5EF4-FFF2-40B4-BE49-F238E27FC236}">
                <a16:creationId xmlns:a16="http://schemas.microsoft.com/office/drawing/2014/main" id="{D5B5172F-9505-0048-8D6C-C04B14096BB9}"/>
              </a:ext>
            </a:extLst>
          </p:cNvPr>
          <p:cNvPicPr>
            <a:picLocks noChangeAspect="1"/>
          </p:cNvPicPr>
          <p:nvPr/>
        </p:nvPicPr>
        <p:blipFill>
          <a:blip r:embed="rId3"/>
          <a:stretch>
            <a:fillRect/>
          </a:stretch>
        </p:blipFill>
        <p:spPr>
          <a:xfrm>
            <a:off x="871220" y="1319530"/>
            <a:ext cx="787400" cy="469900"/>
          </a:xfrm>
          <a:prstGeom prst="rect">
            <a:avLst/>
          </a:prstGeom>
        </p:spPr>
      </p:pic>
    </p:spTree>
    <p:extLst>
      <p:ext uri="{BB962C8B-B14F-4D97-AF65-F5344CB8AC3E}">
        <p14:creationId xmlns:p14="http://schemas.microsoft.com/office/powerpoint/2010/main" val="3113892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42C7543-FEC8-B440-AA89-4AC5749709EC}"/>
              </a:ext>
            </a:extLst>
          </p:cNvPr>
          <p:cNvSpPr txBox="1"/>
          <p:nvPr/>
        </p:nvSpPr>
        <p:spPr>
          <a:xfrm>
            <a:off x="409589" y="439842"/>
            <a:ext cx="6089534" cy="683264"/>
          </a:xfrm>
          <a:prstGeom prst="rect">
            <a:avLst/>
          </a:prstGeom>
          <a:noFill/>
        </p:spPr>
        <p:txBody>
          <a:bodyPr wrap="square" rtlCol="0">
            <a:spAutoFit/>
          </a:bodyPr>
          <a:lstStyle/>
          <a:p>
            <a:pPr>
              <a:lnSpc>
                <a:spcPct val="80000"/>
              </a:lnSpc>
            </a:pPr>
            <a:r>
              <a:rPr lang="en-US" sz="4800" b="1" spc="-80" dirty="0">
                <a:solidFill>
                  <a:srgbClr val="021563"/>
                </a:solidFill>
                <a:latin typeface="Century Gothic" panose="020B0502020202020204" pitchFamily="34" charset="0"/>
              </a:rPr>
              <a:t>Responsibilities 1/2</a:t>
            </a:r>
          </a:p>
        </p:txBody>
      </p:sp>
      <p:pic>
        <p:nvPicPr>
          <p:cNvPr id="15" name="Picture 14" descr="A picture containing monitor&#10;&#10;Description automatically generated">
            <a:extLst>
              <a:ext uri="{FF2B5EF4-FFF2-40B4-BE49-F238E27FC236}">
                <a16:creationId xmlns:a16="http://schemas.microsoft.com/office/drawing/2014/main" id="{4B82FBBF-CCF1-F241-B890-847D528AC5B2}"/>
              </a:ext>
            </a:extLst>
          </p:cNvPr>
          <p:cNvPicPr>
            <a:picLocks noChangeAspect="1"/>
          </p:cNvPicPr>
          <p:nvPr/>
        </p:nvPicPr>
        <p:blipFill>
          <a:blip r:embed="rId3"/>
          <a:stretch>
            <a:fillRect/>
          </a:stretch>
        </p:blipFill>
        <p:spPr>
          <a:xfrm>
            <a:off x="10381289" y="6260250"/>
            <a:ext cx="1440001" cy="227040"/>
          </a:xfrm>
          <a:prstGeom prst="rect">
            <a:avLst/>
          </a:prstGeom>
        </p:spPr>
      </p:pic>
      <p:sp>
        <p:nvSpPr>
          <p:cNvPr id="25" name="TextBox 24">
            <a:extLst>
              <a:ext uri="{FF2B5EF4-FFF2-40B4-BE49-F238E27FC236}">
                <a16:creationId xmlns:a16="http://schemas.microsoft.com/office/drawing/2014/main" id="{610838F3-3458-F940-8B16-2DF3C5B4F262}"/>
              </a:ext>
            </a:extLst>
          </p:cNvPr>
          <p:cNvSpPr txBox="1"/>
          <p:nvPr/>
        </p:nvSpPr>
        <p:spPr>
          <a:xfrm>
            <a:off x="725481" y="1702546"/>
            <a:ext cx="10741038" cy="4113883"/>
          </a:xfrm>
          <a:prstGeom prst="rect">
            <a:avLst/>
          </a:prstGeom>
          <a:noFill/>
        </p:spPr>
        <p:txBody>
          <a:bodyPr wrap="square" lIns="0" tIns="0" rIns="0" bIns="0" rtlCol="0">
            <a:spAutoFit/>
          </a:bodyPr>
          <a:lstStyle/>
          <a:p>
            <a:pPr marL="342900" indent="-342900">
              <a:lnSpc>
                <a:spcPct val="120000"/>
              </a:lnSpc>
              <a:spcAft>
                <a:spcPts val="1760"/>
              </a:spcAft>
              <a:buClr>
                <a:srgbClr val="F55301"/>
              </a:buClr>
              <a:buFont typeface="+mj-lt"/>
              <a:buAutoNum type="arabicPeriod"/>
            </a:pPr>
            <a:r>
              <a:rPr lang="en-GB" dirty="0">
                <a:solidFill>
                  <a:srgbClr val="021563"/>
                </a:solidFill>
                <a:latin typeface="Century Gothic" panose="020B0502020202020204" pitchFamily="34" charset="0"/>
                <a:cs typeface="Arial" panose="020B0604020202020204" pitchFamily="34" charset="0"/>
              </a:rPr>
              <a:t>Sign up to the QA champions charter and dedicate time to perform the role effectively.​</a:t>
            </a:r>
          </a:p>
          <a:p>
            <a:pPr marL="342900" indent="-342900">
              <a:lnSpc>
                <a:spcPct val="120000"/>
              </a:lnSpc>
              <a:spcAft>
                <a:spcPts val="1760"/>
              </a:spcAft>
              <a:buClr>
                <a:srgbClr val="F55301"/>
              </a:buClr>
              <a:buFont typeface="+mj-lt"/>
              <a:buAutoNum type="arabicPeriod"/>
            </a:pPr>
            <a:r>
              <a:rPr lang="en-GB" dirty="0">
                <a:solidFill>
                  <a:srgbClr val="021563"/>
                </a:solidFill>
                <a:latin typeface="Century Gothic" panose="020B0502020202020204" pitchFamily="34" charset="0"/>
                <a:cs typeface="Arial" panose="020B0604020202020204" pitchFamily="34" charset="0"/>
              </a:rPr>
              <a:t>Provide QA review and approval on PRs.</a:t>
            </a:r>
          </a:p>
          <a:p>
            <a:pPr marL="342900" indent="-342900">
              <a:lnSpc>
                <a:spcPct val="120000"/>
              </a:lnSpc>
              <a:spcAft>
                <a:spcPts val="1760"/>
              </a:spcAft>
              <a:buClr>
                <a:srgbClr val="F55301"/>
              </a:buClr>
              <a:buFont typeface="+mj-lt"/>
              <a:buAutoNum type="arabicPeriod"/>
            </a:pPr>
            <a:r>
              <a:rPr lang="en-GB" dirty="0">
                <a:solidFill>
                  <a:srgbClr val="021563"/>
                </a:solidFill>
                <a:latin typeface="Century Gothic" panose="020B0502020202020204" pitchFamily="34" charset="0"/>
                <a:cs typeface="Arial" panose="020B0604020202020204" pitchFamily="34" charset="0"/>
              </a:rPr>
              <a:t>Follow the published PR guideline and successfully finish the mandatory training to be added to the QA Champions PR approval group.​</a:t>
            </a:r>
          </a:p>
          <a:p>
            <a:pPr marL="342900" indent="-342900">
              <a:lnSpc>
                <a:spcPct val="120000"/>
              </a:lnSpc>
              <a:spcAft>
                <a:spcPts val="1760"/>
              </a:spcAft>
              <a:buClr>
                <a:srgbClr val="F55301"/>
              </a:buClr>
              <a:buFont typeface="+mj-lt"/>
              <a:buAutoNum type="arabicPeriod"/>
            </a:pPr>
            <a:r>
              <a:rPr lang="en-GB" dirty="0">
                <a:solidFill>
                  <a:srgbClr val="021563"/>
                </a:solidFill>
                <a:latin typeface="Century Gothic" panose="020B0502020202020204" pitchFamily="34" charset="0"/>
                <a:cs typeface="Arial" panose="020B0604020202020204" pitchFamily="34" charset="0"/>
              </a:rPr>
              <a:t>Responsible for test coverage, test outcomes and completeness of testing for the changes approved on the PRs.​</a:t>
            </a:r>
          </a:p>
          <a:p>
            <a:pPr marL="342900" indent="-342900">
              <a:lnSpc>
                <a:spcPct val="120000"/>
              </a:lnSpc>
              <a:spcAft>
                <a:spcPts val="1760"/>
              </a:spcAft>
              <a:buClr>
                <a:srgbClr val="F55301"/>
              </a:buClr>
              <a:buFont typeface="+mj-lt"/>
              <a:buAutoNum type="arabicPeriod"/>
            </a:pPr>
            <a:r>
              <a:rPr lang="en-GB" sz="1800" dirty="0">
                <a:solidFill>
                  <a:srgbClr val="021563"/>
                </a:solidFill>
                <a:latin typeface="Century Gothic" panose="020B0502020202020204" pitchFamily="34" charset="0"/>
                <a:cs typeface="Arial" panose="020B0604020202020204" pitchFamily="34" charset="0"/>
              </a:rPr>
              <a:t>Encourage teams to deliver small, scalable and independent changes that add value to business​.</a:t>
            </a:r>
          </a:p>
          <a:p>
            <a:pPr marL="342900" indent="-342900">
              <a:lnSpc>
                <a:spcPct val="120000"/>
              </a:lnSpc>
              <a:spcAft>
                <a:spcPts val="1760"/>
              </a:spcAft>
              <a:buClr>
                <a:srgbClr val="F55301"/>
              </a:buClr>
              <a:buFont typeface="+mj-lt"/>
              <a:buAutoNum type="arabicPeriod"/>
            </a:pPr>
            <a:r>
              <a:rPr lang="en-GB" sz="1800" dirty="0">
                <a:solidFill>
                  <a:srgbClr val="021563"/>
                </a:solidFill>
                <a:latin typeface="Century Gothic" panose="020B0502020202020204" pitchFamily="34" charset="0"/>
                <a:cs typeface="Arial" panose="020B0604020202020204" pitchFamily="34" charset="0"/>
              </a:rPr>
              <a:t>Advocate implementation of testing strategy at sprint level.</a:t>
            </a:r>
          </a:p>
        </p:txBody>
      </p:sp>
    </p:spTree>
    <p:extLst>
      <p:ext uri="{BB962C8B-B14F-4D97-AF65-F5344CB8AC3E}">
        <p14:creationId xmlns:p14="http://schemas.microsoft.com/office/powerpoint/2010/main" val="157274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42C7543-FEC8-B440-AA89-4AC5749709EC}"/>
              </a:ext>
            </a:extLst>
          </p:cNvPr>
          <p:cNvSpPr txBox="1"/>
          <p:nvPr/>
        </p:nvSpPr>
        <p:spPr>
          <a:xfrm>
            <a:off x="409589" y="439842"/>
            <a:ext cx="6089534" cy="683264"/>
          </a:xfrm>
          <a:prstGeom prst="rect">
            <a:avLst/>
          </a:prstGeom>
          <a:noFill/>
        </p:spPr>
        <p:txBody>
          <a:bodyPr wrap="square" rtlCol="0">
            <a:spAutoFit/>
          </a:bodyPr>
          <a:lstStyle/>
          <a:p>
            <a:pPr>
              <a:lnSpc>
                <a:spcPct val="80000"/>
              </a:lnSpc>
            </a:pPr>
            <a:r>
              <a:rPr lang="en-US" sz="4800" b="1" spc="-80" dirty="0">
                <a:solidFill>
                  <a:srgbClr val="021563"/>
                </a:solidFill>
                <a:latin typeface="Century Gothic" panose="020B0502020202020204" pitchFamily="34" charset="0"/>
              </a:rPr>
              <a:t>Responsibilities 2/2</a:t>
            </a:r>
          </a:p>
        </p:txBody>
      </p:sp>
      <p:pic>
        <p:nvPicPr>
          <p:cNvPr id="15" name="Picture 14" descr="A picture containing monitor&#10;&#10;Description automatically generated">
            <a:extLst>
              <a:ext uri="{FF2B5EF4-FFF2-40B4-BE49-F238E27FC236}">
                <a16:creationId xmlns:a16="http://schemas.microsoft.com/office/drawing/2014/main" id="{4B82FBBF-CCF1-F241-B890-847D528AC5B2}"/>
              </a:ext>
            </a:extLst>
          </p:cNvPr>
          <p:cNvPicPr>
            <a:picLocks noChangeAspect="1"/>
          </p:cNvPicPr>
          <p:nvPr/>
        </p:nvPicPr>
        <p:blipFill>
          <a:blip r:embed="rId3"/>
          <a:stretch>
            <a:fillRect/>
          </a:stretch>
        </p:blipFill>
        <p:spPr>
          <a:xfrm>
            <a:off x="10381289" y="6260250"/>
            <a:ext cx="1440001" cy="227040"/>
          </a:xfrm>
          <a:prstGeom prst="rect">
            <a:avLst/>
          </a:prstGeom>
        </p:spPr>
      </p:pic>
      <p:sp>
        <p:nvSpPr>
          <p:cNvPr id="25" name="TextBox 24">
            <a:extLst>
              <a:ext uri="{FF2B5EF4-FFF2-40B4-BE49-F238E27FC236}">
                <a16:creationId xmlns:a16="http://schemas.microsoft.com/office/drawing/2014/main" id="{610838F3-3458-F940-8B16-2DF3C5B4F262}"/>
              </a:ext>
            </a:extLst>
          </p:cNvPr>
          <p:cNvSpPr txBox="1"/>
          <p:nvPr/>
        </p:nvSpPr>
        <p:spPr>
          <a:xfrm>
            <a:off x="725481" y="1702546"/>
            <a:ext cx="10741038" cy="4447371"/>
          </a:xfrm>
          <a:prstGeom prst="rect">
            <a:avLst/>
          </a:prstGeom>
          <a:noFill/>
        </p:spPr>
        <p:txBody>
          <a:bodyPr wrap="square" lIns="0" tIns="0" rIns="0" bIns="0" rtlCol="0">
            <a:spAutoFit/>
          </a:bodyPr>
          <a:lstStyle/>
          <a:p>
            <a:pPr marL="342900" indent="-342900">
              <a:lnSpc>
                <a:spcPct val="120000"/>
              </a:lnSpc>
              <a:spcAft>
                <a:spcPts val="1760"/>
              </a:spcAft>
              <a:buClr>
                <a:srgbClr val="F55301"/>
              </a:buClr>
              <a:buFont typeface="+mj-lt"/>
              <a:buAutoNum type="arabicPeriod" startAt="7"/>
            </a:pPr>
            <a:r>
              <a:rPr lang="en-GB" sz="1800" dirty="0">
                <a:solidFill>
                  <a:srgbClr val="021563"/>
                </a:solidFill>
                <a:latin typeface="Century Gothic" panose="020B0502020202020204" pitchFamily="34" charset="0"/>
                <a:cs typeface="Arial" panose="020B0604020202020204" pitchFamily="34" charset="0"/>
              </a:rPr>
              <a:t>Work closely with SDETs to improve the overall quality of the product and remove bottlenecks in the release process.​</a:t>
            </a:r>
          </a:p>
          <a:p>
            <a:pPr marL="342900" indent="-342900">
              <a:lnSpc>
                <a:spcPct val="120000"/>
              </a:lnSpc>
              <a:spcAft>
                <a:spcPts val="1760"/>
              </a:spcAft>
              <a:buClr>
                <a:srgbClr val="F55301"/>
              </a:buClr>
              <a:buFont typeface="+mj-lt"/>
              <a:buAutoNum type="arabicPeriod" startAt="7"/>
            </a:pPr>
            <a:r>
              <a:rPr lang="en-GB" sz="1800" dirty="0">
                <a:solidFill>
                  <a:srgbClr val="021563"/>
                </a:solidFill>
                <a:latin typeface="Century Gothic" panose="020B0502020202020204" pitchFamily="34" charset="0"/>
                <a:cs typeface="Arial" panose="020B0604020202020204" pitchFamily="34" charset="0"/>
              </a:rPr>
              <a:t>Acquire and expand testing abilities and suggest quality improvements to the teams​.</a:t>
            </a:r>
          </a:p>
          <a:p>
            <a:pPr marL="342900" indent="-342900">
              <a:lnSpc>
                <a:spcPct val="120000"/>
              </a:lnSpc>
              <a:spcAft>
                <a:spcPts val="1760"/>
              </a:spcAft>
              <a:buClr>
                <a:srgbClr val="F55301"/>
              </a:buClr>
              <a:buFont typeface="+mj-lt"/>
              <a:buAutoNum type="arabicPeriod" startAt="7"/>
            </a:pPr>
            <a:r>
              <a:rPr lang="en-GB" sz="1800" dirty="0">
                <a:solidFill>
                  <a:srgbClr val="021563"/>
                </a:solidFill>
                <a:latin typeface="Century Gothic" panose="020B0502020202020204" pitchFamily="34" charset="0"/>
                <a:cs typeface="Arial" panose="020B0604020202020204" pitchFamily="34" charset="0"/>
              </a:rPr>
              <a:t>Drive the quality culture within the team and evangelise the principles of test pyramid and shift left approach.​</a:t>
            </a:r>
          </a:p>
          <a:p>
            <a:pPr marL="342900" indent="-342900">
              <a:lnSpc>
                <a:spcPct val="120000"/>
              </a:lnSpc>
              <a:spcAft>
                <a:spcPts val="1760"/>
              </a:spcAft>
              <a:buClr>
                <a:srgbClr val="F55301"/>
              </a:buClr>
              <a:buFont typeface="+mj-lt"/>
              <a:buAutoNum type="arabicPeriod" startAt="7"/>
            </a:pPr>
            <a:r>
              <a:rPr lang="en-GB" sz="1800" dirty="0">
                <a:solidFill>
                  <a:srgbClr val="021563"/>
                </a:solidFill>
                <a:latin typeface="Century Gothic" panose="020B0502020202020204" pitchFamily="34" charset="0"/>
                <a:cs typeface="Arial" panose="020B0604020202020204" pitchFamily="34" charset="0"/>
              </a:rPr>
              <a:t>Evangelise ways of working by adopting the DOR and DOD principles established for the teams.</a:t>
            </a:r>
          </a:p>
          <a:p>
            <a:pPr marL="342900" indent="-342900">
              <a:lnSpc>
                <a:spcPct val="120000"/>
              </a:lnSpc>
              <a:spcAft>
                <a:spcPts val="1760"/>
              </a:spcAft>
              <a:buClr>
                <a:srgbClr val="F55301"/>
              </a:buClr>
              <a:buFont typeface="+mj-lt"/>
              <a:buAutoNum type="arabicPeriod" startAt="7"/>
            </a:pPr>
            <a:r>
              <a:rPr lang="en-GB" dirty="0">
                <a:solidFill>
                  <a:srgbClr val="021563"/>
                </a:solidFill>
                <a:latin typeface="Century Gothic" panose="020B0502020202020204" pitchFamily="34" charset="0"/>
                <a:cs typeface="Arial" panose="020B0604020202020204" pitchFamily="34" charset="0"/>
              </a:rPr>
              <a:t>Participate and contribute in Testing Chapter (and Guilds)​​.</a:t>
            </a:r>
          </a:p>
          <a:p>
            <a:pPr marL="342900" indent="-342900">
              <a:lnSpc>
                <a:spcPct val="120000"/>
              </a:lnSpc>
              <a:spcAft>
                <a:spcPts val="1760"/>
              </a:spcAft>
              <a:buClr>
                <a:srgbClr val="F55301"/>
              </a:buClr>
              <a:buFont typeface="+mj-lt"/>
              <a:buAutoNum type="arabicPeriod" startAt="7"/>
            </a:pPr>
            <a:r>
              <a:rPr lang="en-GB" dirty="0">
                <a:solidFill>
                  <a:srgbClr val="021563"/>
                </a:solidFill>
                <a:latin typeface="Century Gothic" panose="020B0502020202020204" pitchFamily="34" charset="0"/>
                <a:cs typeface="Arial" panose="020B0604020202020204" pitchFamily="34" charset="0"/>
              </a:rPr>
              <a:t>Adopt testing best practices and ensure teams are aligned to the agreed test approach / strategy.​</a:t>
            </a:r>
          </a:p>
        </p:txBody>
      </p:sp>
    </p:spTree>
    <p:extLst>
      <p:ext uri="{BB962C8B-B14F-4D97-AF65-F5344CB8AC3E}">
        <p14:creationId xmlns:p14="http://schemas.microsoft.com/office/powerpoint/2010/main" val="33605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42C7543-FEC8-B440-AA89-4AC5749709EC}"/>
              </a:ext>
            </a:extLst>
          </p:cNvPr>
          <p:cNvSpPr txBox="1"/>
          <p:nvPr/>
        </p:nvSpPr>
        <p:spPr>
          <a:xfrm>
            <a:off x="409589" y="439842"/>
            <a:ext cx="6089534" cy="683264"/>
          </a:xfrm>
          <a:prstGeom prst="rect">
            <a:avLst/>
          </a:prstGeom>
          <a:noFill/>
        </p:spPr>
        <p:txBody>
          <a:bodyPr wrap="square" rtlCol="0">
            <a:spAutoFit/>
          </a:bodyPr>
          <a:lstStyle/>
          <a:p>
            <a:pPr>
              <a:lnSpc>
                <a:spcPct val="80000"/>
              </a:lnSpc>
            </a:pPr>
            <a:r>
              <a:rPr lang="en-US" sz="4800" b="1" spc="-80" dirty="0">
                <a:solidFill>
                  <a:srgbClr val="021563"/>
                </a:solidFill>
                <a:latin typeface="Century Gothic" panose="020B0502020202020204" pitchFamily="34" charset="0"/>
              </a:rPr>
              <a:t>Reading materials</a:t>
            </a:r>
          </a:p>
        </p:txBody>
      </p:sp>
      <p:pic>
        <p:nvPicPr>
          <p:cNvPr id="15" name="Picture 14" descr="A picture containing monitor&#10;&#10;Description automatically generated">
            <a:extLst>
              <a:ext uri="{FF2B5EF4-FFF2-40B4-BE49-F238E27FC236}">
                <a16:creationId xmlns:a16="http://schemas.microsoft.com/office/drawing/2014/main" id="{4B82FBBF-CCF1-F241-B890-847D528AC5B2}"/>
              </a:ext>
            </a:extLst>
          </p:cNvPr>
          <p:cNvPicPr>
            <a:picLocks noChangeAspect="1"/>
          </p:cNvPicPr>
          <p:nvPr/>
        </p:nvPicPr>
        <p:blipFill>
          <a:blip r:embed="rId3"/>
          <a:stretch>
            <a:fillRect/>
          </a:stretch>
        </p:blipFill>
        <p:spPr>
          <a:xfrm>
            <a:off x="10381289" y="6260250"/>
            <a:ext cx="1440001" cy="227040"/>
          </a:xfrm>
          <a:prstGeom prst="rect">
            <a:avLst/>
          </a:prstGeom>
        </p:spPr>
      </p:pic>
      <p:sp>
        <p:nvSpPr>
          <p:cNvPr id="25" name="TextBox 24">
            <a:extLst>
              <a:ext uri="{FF2B5EF4-FFF2-40B4-BE49-F238E27FC236}">
                <a16:creationId xmlns:a16="http://schemas.microsoft.com/office/drawing/2014/main" id="{610838F3-3458-F940-8B16-2DF3C5B4F262}"/>
              </a:ext>
            </a:extLst>
          </p:cNvPr>
          <p:cNvSpPr txBox="1"/>
          <p:nvPr/>
        </p:nvSpPr>
        <p:spPr>
          <a:xfrm>
            <a:off x="725481" y="1339278"/>
            <a:ext cx="10741038" cy="5148012"/>
          </a:xfrm>
          <a:prstGeom prst="rect">
            <a:avLst/>
          </a:prstGeom>
          <a:noFill/>
        </p:spPr>
        <p:txBody>
          <a:bodyPr wrap="square" lIns="0" tIns="0" rIns="0" bIns="0" rtlCol="0">
            <a:spAutoFit/>
          </a:bodyPr>
          <a:lstStyle/>
          <a:p>
            <a:pPr marL="342900" indent="-342900">
              <a:lnSpc>
                <a:spcPct val="120000"/>
              </a:lnSpc>
              <a:spcAft>
                <a:spcPts val="1760"/>
              </a:spcAft>
              <a:buClr>
                <a:srgbClr val="F55301"/>
              </a:buClr>
              <a:buFont typeface="Arial" panose="020B0604020202020204" pitchFamily="34" charset="0"/>
              <a:buChar char="•"/>
            </a:pPr>
            <a:r>
              <a:rPr lang="en-GB" sz="1600" dirty="0">
                <a:solidFill>
                  <a:srgbClr val="021563"/>
                </a:solidFill>
                <a:latin typeface="Century Gothic" panose="020B0502020202020204" pitchFamily="34" charset="0"/>
                <a:cs typeface="Arial" panose="020B0604020202020204" pitchFamily="34" charset="0"/>
                <a:hlinkClick r:id="rId4"/>
              </a:rPr>
              <a:t>Roles and Responsibilities for QA Champion</a:t>
            </a:r>
            <a:endParaRPr lang="en-GB" sz="1600" dirty="0">
              <a:solidFill>
                <a:srgbClr val="021563"/>
              </a:solidFill>
              <a:latin typeface="Century Gothic" panose="020B0502020202020204" pitchFamily="34" charset="0"/>
              <a:cs typeface="Arial" panose="020B0604020202020204" pitchFamily="34" charset="0"/>
            </a:endParaRPr>
          </a:p>
          <a:p>
            <a:pPr marL="342900" indent="-342900">
              <a:lnSpc>
                <a:spcPct val="120000"/>
              </a:lnSpc>
              <a:spcAft>
                <a:spcPts val="1760"/>
              </a:spcAft>
              <a:buClr>
                <a:srgbClr val="F55301"/>
              </a:buClr>
              <a:buFont typeface="Arial" panose="020B0604020202020204" pitchFamily="34" charset="0"/>
              <a:buChar char="•"/>
            </a:pPr>
            <a:r>
              <a:rPr lang="en-GB" sz="1600" dirty="0">
                <a:solidFill>
                  <a:srgbClr val="021563"/>
                </a:solidFill>
                <a:latin typeface="Century Gothic" panose="020B0502020202020204" pitchFamily="34" charset="0"/>
                <a:cs typeface="Arial" panose="020B0604020202020204" pitchFamily="34" charset="0"/>
                <a:hlinkClick r:id="rId5"/>
              </a:rPr>
              <a:t>Roles and Responsibilities for QA SDET</a:t>
            </a:r>
            <a:endParaRPr lang="en-GB" sz="1600" dirty="0">
              <a:solidFill>
                <a:srgbClr val="021563"/>
              </a:solidFill>
              <a:latin typeface="Century Gothic" panose="020B0502020202020204" pitchFamily="34" charset="0"/>
              <a:cs typeface="Arial" panose="020B0604020202020204" pitchFamily="34" charset="0"/>
            </a:endParaRPr>
          </a:p>
          <a:p>
            <a:pPr marL="342900" indent="-342900">
              <a:lnSpc>
                <a:spcPct val="120000"/>
              </a:lnSpc>
              <a:spcAft>
                <a:spcPts val="1760"/>
              </a:spcAft>
              <a:buClr>
                <a:srgbClr val="F55301"/>
              </a:buClr>
              <a:buFont typeface="Arial" panose="020B0604020202020204" pitchFamily="34" charset="0"/>
              <a:buChar char="•"/>
            </a:pPr>
            <a:r>
              <a:rPr lang="en-GB" sz="1600" dirty="0">
                <a:solidFill>
                  <a:srgbClr val="021563"/>
                </a:solidFill>
                <a:latin typeface="Century Gothic" panose="020B0502020202020204" pitchFamily="34" charset="0"/>
                <a:cs typeface="Arial" panose="020B0604020202020204" pitchFamily="34" charset="0"/>
                <a:hlinkClick r:id="rId6"/>
              </a:rPr>
              <a:t>ClearBank Test Strategy</a:t>
            </a:r>
            <a:endParaRPr lang="en-GB" sz="1600" dirty="0">
              <a:solidFill>
                <a:srgbClr val="021563"/>
              </a:solidFill>
              <a:latin typeface="Century Gothic" panose="020B0502020202020204" pitchFamily="34" charset="0"/>
              <a:cs typeface="Arial" panose="020B0604020202020204" pitchFamily="34" charset="0"/>
            </a:endParaRPr>
          </a:p>
          <a:p>
            <a:pPr marL="342900" indent="-342900">
              <a:lnSpc>
                <a:spcPct val="120000"/>
              </a:lnSpc>
              <a:spcAft>
                <a:spcPts val="1760"/>
              </a:spcAft>
              <a:buClr>
                <a:srgbClr val="F55301"/>
              </a:buClr>
              <a:buFont typeface="Arial" panose="020B0604020202020204" pitchFamily="34" charset="0"/>
              <a:buChar char="•"/>
            </a:pPr>
            <a:r>
              <a:rPr lang="en-GB" sz="1600" dirty="0">
                <a:solidFill>
                  <a:srgbClr val="021563"/>
                </a:solidFill>
                <a:latin typeface="Century Gothic" panose="020B0502020202020204" pitchFamily="34" charset="0"/>
                <a:cs typeface="Arial" panose="020B0604020202020204" pitchFamily="34" charset="0"/>
                <a:hlinkClick r:id="rId7"/>
              </a:rPr>
              <a:t>Software Testing Life Cycle</a:t>
            </a:r>
            <a:endParaRPr lang="en-GB" sz="1600" dirty="0">
              <a:solidFill>
                <a:srgbClr val="021563"/>
              </a:solidFill>
              <a:latin typeface="Century Gothic" panose="020B0502020202020204" pitchFamily="34" charset="0"/>
              <a:cs typeface="Arial" panose="020B0604020202020204" pitchFamily="34" charset="0"/>
            </a:endParaRPr>
          </a:p>
          <a:p>
            <a:pPr marL="342900" indent="-342900">
              <a:lnSpc>
                <a:spcPct val="120000"/>
              </a:lnSpc>
              <a:spcAft>
                <a:spcPts val="1760"/>
              </a:spcAft>
              <a:buClr>
                <a:srgbClr val="F55301"/>
              </a:buClr>
              <a:buFont typeface="Arial" panose="020B0604020202020204" pitchFamily="34" charset="0"/>
              <a:buChar char="•"/>
            </a:pPr>
            <a:r>
              <a:rPr lang="en-GB" sz="1600" dirty="0">
                <a:solidFill>
                  <a:srgbClr val="021563"/>
                </a:solidFill>
                <a:latin typeface="Century Gothic" panose="020B0502020202020204" pitchFamily="34" charset="0"/>
                <a:cs typeface="Arial" panose="020B0604020202020204" pitchFamily="34" charset="0"/>
                <a:hlinkClick r:id="rId8"/>
              </a:rPr>
              <a:t>DoD &amp; </a:t>
            </a:r>
            <a:r>
              <a:rPr lang="en-GB" sz="1600" dirty="0" err="1">
                <a:solidFill>
                  <a:srgbClr val="021563"/>
                </a:solidFill>
                <a:latin typeface="Century Gothic" panose="020B0502020202020204" pitchFamily="34" charset="0"/>
                <a:cs typeface="Arial" panose="020B0604020202020204" pitchFamily="34" charset="0"/>
                <a:hlinkClick r:id="rId8"/>
              </a:rPr>
              <a:t>DoR</a:t>
            </a:r>
            <a:endParaRPr lang="en-GB" sz="1600" dirty="0">
              <a:solidFill>
                <a:srgbClr val="021563"/>
              </a:solidFill>
              <a:latin typeface="Century Gothic" panose="020B0502020202020204" pitchFamily="34" charset="0"/>
              <a:cs typeface="Arial" panose="020B0604020202020204" pitchFamily="34" charset="0"/>
            </a:endParaRPr>
          </a:p>
          <a:p>
            <a:pPr marL="342900" indent="-342900">
              <a:lnSpc>
                <a:spcPct val="120000"/>
              </a:lnSpc>
              <a:spcAft>
                <a:spcPts val="1760"/>
              </a:spcAft>
              <a:buClr>
                <a:srgbClr val="F55301"/>
              </a:buClr>
              <a:buFont typeface="Arial" panose="020B0604020202020204" pitchFamily="34" charset="0"/>
              <a:buChar char="•"/>
            </a:pPr>
            <a:r>
              <a:rPr lang="en-GB" sz="1600" dirty="0">
                <a:solidFill>
                  <a:srgbClr val="021563"/>
                </a:solidFill>
                <a:latin typeface="Century Gothic" panose="020B0502020202020204" pitchFamily="34" charset="0"/>
                <a:cs typeface="Arial" panose="020B0604020202020204" pitchFamily="34" charset="0"/>
                <a:hlinkClick r:id="rId9"/>
              </a:rPr>
              <a:t>QA Champion PR Review Guidelines</a:t>
            </a:r>
            <a:endParaRPr lang="en-GB" sz="1600" dirty="0">
              <a:solidFill>
                <a:srgbClr val="021563"/>
              </a:solidFill>
              <a:latin typeface="Century Gothic" panose="020B0502020202020204" pitchFamily="34" charset="0"/>
              <a:cs typeface="Arial" panose="020B0604020202020204" pitchFamily="34" charset="0"/>
            </a:endParaRPr>
          </a:p>
          <a:p>
            <a:pPr marL="342900" indent="-342900">
              <a:lnSpc>
                <a:spcPct val="120000"/>
              </a:lnSpc>
              <a:spcAft>
                <a:spcPts val="1760"/>
              </a:spcAft>
              <a:buClr>
                <a:srgbClr val="F55301"/>
              </a:buClr>
              <a:buFont typeface="Arial" panose="020B0604020202020204" pitchFamily="34" charset="0"/>
              <a:buChar char="•"/>
            </a:pPr>
            <a:r>
              <a:rPr lang="en-GB" sz="1600" dirty="0">
                <a:solidFill>
                  <a:srgbClr val="021563"/>
                </a:solidFill>
                <a:latin typeface="Century Gothic" panose="020B0502020202020204" pitchFamily="34" charset="0"/>
                <a:cs typeface="Arial" panose="020B0604020202020204" pitchFamily="34" charset="0"/>
                <a:hlinkClick r:id="rId10"/>
              </a:rPr>
              <a:t>Test Chapter Wiki</a:t>
            </a:r>
            <a:endParaRPr lang="en-GB" sz="1600" dirty="0">
              <a:solidFill>
                <a:srgbClr val="021563"/>
              </a:solidFill>
              <a:latin typeface="Century Gothic" panose="020B0502020202020204" pitchFamily="34" charset="0"/>
              <a:cs typeface="Arial" panose="020B0604020202020204" pitchFamily="34" charset="0"/>
            </a:endParaRPr>
          </a:p>
          <a:p>
            <a:pPr marL="342900" indent="-342900">
              <a:lnSpc>
                <a:spcPct val="120000"/>
              </a:lnSpc>
              <a:spcAft>
                <a:spcPts val="1760"/>
              </a:spcAft>
              <a:buClr>
                <a:srgbClr val="F55301"/>
              </a:buClr>
              <a:buFont typeface="Arial" panose="020B0604020202020204" pitchFamily="34" charset="0"/>
              <a:buChar char="•"/>
            </a:pPr>
            <a:r>
              <a:rPr lang="en-GB" sz="1600" dirty="0">
                <a:solidFill>
                  <a:srgbClr val="021563"/>
                </a:solidFill>
                <a:latin typeface="Century Gothic" panose="020B0502020202020204" pitchFamily="34" charset="0"/>
                <a:cs typeface="Arial" panose="020B0604020202020204" pitchFamily="34" charset="0"/>
              </a:rPr>
              <a:t>Testing Maturity Self Assessment:</a:t>
            </a:r>
          </a:p>
          <a:p>
            <a:pPr marL="800100" lvl="1" indent="-342900">
              <a:lnSpc>
                <a:spcPct val="120000"/>
              </a:lnSpc>
              <a:spcAft>
                <a:spcPts val="1760"/>
              </a:spcAft>
              <a:buClr>
                <a:srgbClr val="F55301"/>
              </a:buClr>
              <a:buFont typeface="Arial" panose="020B0604020202020204" pitchFamily="34" charset="0"/>
              <a:buChar char="•"/>
            </a:pPr>
            <a:r>
              <a:rPr lang="en-GB" sz="1600" dirty="0">
                <a:solidFill>
                  <a:srgbClr val="021563"/>
                </a:solidFill>
                <a:latin typeface="Century Gothic" panose="020B0502020202020204" pitchFamily="34" charset="0"/>
                <a:cs typeface="Arial" panose="020B0604020202020204" pitchFamily="34" charset="0"/>
                <a:hlinkClick r:id="rId11"/>
              </a:rPr>
              <a:t>Proposal</a:t>
            </a:r>
            <a:endParaRPr lang="en-GB" sz="1600" dirty="0">
              <a:solidFill>
                <a:srgbClr val="021563"/>
              </a:solidFill>
              <a:latin typeface="Century Gothic" panose="020B0502020202020204" pitchFamily="34" charset="0"/>
              <a:cs typeface="Arial" panose="020B0604020202020204" pitchFamily="34" charset="0"/>
            </a:endParaRPr>
          </a:p>
          <a:p>
            <a:pPr marL="800100" lvl="1" indent="-342900">
              <a:lnSpc>
                <a:spcPct val="120000"/>
              </a:lnSpc>
              <a:spcAft>
                <a:spcPts val="1760"/>
              </a:spcAft>
              <a:buClr>
                <a:srgbClr val="F55301"/>
              </a:buClr>
              <a:buFont typeface="Arial" panose="020B0604020202020204" pitchFamily="34" charset="0"/>
              <a:buChar char="•"/>
            </a:pPr>
            <a:r>
              <a:rPr lang="en-GB" sz="1600" dirty="0">
                <a:solidFill>
                  <a:srgbClr val="021563"/>
                </a:solidFill>
                <a:latin typeface="Century Gothic" panose="020B0502020202020204" pitchFamily="34" charset="0"/>
                <a:cs typeface="Arial" panose="020B0604020202020204" pitchFamily="34" charset="0"/>
                <a:hlinkClick r:id="rId12"/>
              </a:rPr>
              <a:t>Instructions</a:t>
            </a:r>
            <a:endParaRPr lang="en-GB" sz="1600" dirty="0">
              <a:solidFill>
                <a:srgbClr val="021563"/>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178490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2F9FC68C95E1741B780FF33C219B7FB" ma:contentTypeVersion="13" ma:contentTypeDescription="Create a new document." ma:contentTypeScope="" ma:versionID="b2c6e6235e3e7f8683f28f69544e8983">
  <xsd:schema xmlns:xsd="http://www.w3.org/2001/XMLSchema" xmlns:xs="http://www.w3.org/2001/XMLSchema" xmlns:p="http://schemas.microsoft.com/office/2006/metadata/properties" xmlns:ns2="7b962d60-d897-46b4-b5e1-c7cb47119613" xmlns:ns3="e491b5ed-51ab-4d98-94ee-2069932955a7" targetNamespace="http://schemas.microsoft.com/office/2006/metadata/properties" ma:root="true" ma:fieldsID="823ec99f563f79899b67369fc661580f" ns2:_="" ns3:_="">
    <xsd:import namespace="7b962d60-d897-46b4-b5e1-c7cb47119613"/>
    <xsd:import namespace="e491b5ed-51ab-4d98-94ee-2069932955a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962d60-d897-46b4-b5e1-c7cb4711961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491b5ed-51ab-4d98-94ee-2069932955a7"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BE16359-B1B9-4C3D-9144-3E90E9426A1D}">
  <ds:schemaRefs>
    <ds:schemaRef ds:uri="http://schemas.microsoft.com/sharepoint/v3/contenttype/forms"/>
  </ds:schemaRefs>
</ds:datastoreItem>
</file>

<file path=customXml/itemProps2.xml><?xml version="1.0" encoding="utf-8"?>
<ds:datastoreItem xmlns:ds="http://schemas.openxmlformats.org/officeDocument/2006/customXml" ds:itemID="{243E715A-6B95-4DAD-9011-662F99648193}"/>
</file>

<file path=customXml/itemProps3.xml><?xml version="1.0" encoding="utf-8"?>
<ds:datastoreItem xmlns:ds="http://schemas.openxmlformats.org/officeDocument/2006/customXml" ds:itemID="{9164F718-9C42-490E-8D3D-66478DFEC773}">
  <ds:schemaRefs>
    <ds:schemaRef ds:uri="http://schemas.openxmlformats.org/package/2006/metadata/core-properties"/>
    <ds:schemaRef ds:uri="http://purl.org/dc/dcmitype/"/>
    <ds:schemaRef ds:uri="http://purl.org/dc/elements/1.1/"/>
    <ds:schemaRef ds:uri="http://schemas.microsoft.com/office/2006/metadata/properties"/>
    <ds:schemaRef ds:uri="2df18f17-44f5-4555-be0e-dbe4ab66acb9"/>
    <ds:schemaRef ds:uri="http://schemas.microsoft.com/office/2006/documentManagement/types"/>
    <ds:schemaRef ds:uri="http://www.w3.org/XML/1998/namespace"/>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10366</TotalTime>
  <Words>3636</Words>
  <Application>Microsoft Office PowerPoint</Application>
  <PresentationFormat>Widescreen</PresentationFormat>
  <Paragraphs>471</Paragraphs>
  <Slides>48</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Century Gothic</vt:lpstr>
      <vt:lpstr>Office Theme</vt:lpstr>
      <vt:lpstr>QA Champion Onboarding</vt:lpstr>
      <vt:lpstr>PowerPoint Presentation</vt:lpstr>
      <vt:lpstr>PowerPoint Presentation</vt:lpstr>
      <vt:lpstr>PowerPoint Presentation</vt:lpstr>
      <vt:lpstr>PowerPoint Presentation</vt:lpstr>
      <vt:lpstr>With great power comes great responsibility  Peter Parker (AKA Spider-Man)</vt:lpstr>
      <vt:lpstr>PowerPoint Presentation</vt:lpstr>
      <vt:lpstr>PowerPoint Presentation</vt:lpstr>
      <vt:lpstr>PowerPoint Presentation</vt:lpstr>
      <vt:lpstr>PowerPoint Presentation</vt:lpstr>
      <vt:lpstr>PowerPoint Presentation</vt:lpstr>
      <vt:lpstr>PowerPoint Presentation</vt:lpstr>
      <vt:lpstr>Centralised title  page</vt:lpstr>
      <vt:lpstr>PowerPoint Presentation</vt:lpstr>
      <vt:lpstr>Title written here second line</vt:lpstr>
      <vt:lpstr>Title written  second line third line</vt:lpstr>
      <vt:lpstr>Cover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Colour pallet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Colour pallet</dc:title>
  <dc:creator>Pelumi Igunnubole</dc:creator>
  <cp:lastModifiedBy>Neil Syrett</cp:lastModifiedBy>
  <cp:revision>47</cp:revision>
  <dcterms:created xsi:type="dcterms:W3CDTF">2020-06-08T15:30:10Z</dcterms:created>
  <dcterms:modified xsi:type="dcterms:W3CDTF">2021-08-26T10:32:30Z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0x010100C2F9FC68C95E1741B780FF33C219B7FB</vt:lpwstr>
  </property>
</Properties>
</file>